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14CEAB-EA97-4142-9D93-3EE3C57E8054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C09DD2B-4022-4B42-84B9-F232DEC390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CEAB-EA97-4142-9D93-3EE3C57E8054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DD2B-4022-4B42-84B9-F232DEC39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CEAB-EA97-4142-9D93-3EE3C57E8054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DD2B-4022-4B42-84B9-F232DEC39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14CEAB-EA97-4142-9D93-3EE3C57E8054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09DD2B-4022-4B42-84B9-F232DEC390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14CEAB-EA97-4142-9D93-3EE3C57E8054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C09DD2B-4022-4B42-84B9-F232DEC390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CEAB-EA97-4142-9D93-3EE3C57E8054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DD2B-4022-4B42-84B9-F232DEC390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CEAB-EA97-4142-9D93-3EE3C57E8054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DD2B-4022-4B42-84B9-F232DEC3900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14CEAB-EA97-4142-9D93-3EE3C57E8054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09DD2B-4022-4B42-84B9-F232DEC390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CEAB-EA97-4142-9D93-3EE3C57E8054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DD2B-4022-4B42-84B9-F232DEC39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14CEAB-EA97-4142-9D93-3EE3C57E8054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09DD2B-4022-4B42-84B9-F232DEC3900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14CEAB-EA97-4142-9D93-3EE3C57E8054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09DD2B-4022-4B42-84B9-F232DEC3900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14CEAB-EA97-4142-9D93-3EE3C57E8054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09DD2B-4022-4B42-84B9-F232DEC390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172200" cy="18943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Исследование колебаний </a:t>
            </a:r>
            <a:r>
              <a:rPr lang="ru-RU" sz="3600" dirty="0" err="1" smtClean="0"/>
              <a:t>графеновых</a:t>
            </a:r>
            <a:r>
              <a:rPr lang="ru-RU" sz="3600" dirty="0" smtClean="0"/>
              <a:t> стержней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284984"/>
            <a:ext cx="6172200" cy="13716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Ванюшкина Валентина</a:t>
            </a:r>
          </a:p>
          <a:p>
            <a:r>
              <a:rPr lang="ru-RU" sz="1400" dirty="0" smtClean="0"/>
              <a:t>Научный руководитель: И. Е. </a:t>
            </a:r>
            <a:r>
              <a:rPr lang="ru-RU" sz="1400" dirty="0" err="1" smtClean="0"/>
              <a:t>Беринский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Ivan Mukhin\Students\GaAs_NW_on_W_tips\tip_14_im_1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0945" b="7661"/>
          <a:stretch>
            <a:fillRect/>
          </a:stretch>
        </p:blipFill>
        <p:spPr bwMode="auto">
          <a:xfrm>
            <a:off x="0" y="1628800"/>
            <a:ext cx="45109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:\Mukhin\3Dstructures\Pt_structures\Educator_24.05\tip_3_2.tif"/>
          <p:cNvPicPr>
            <a:picLocks noChangeAspect="1" noChangeArrowheads="1"/>
          </p:cNvPicPr>
          <p:nvPr/>
        </p:nvPicPr>
        <p:blipFill>
          <a:blip r:embed="rId3" cstate="print"/>
          <a:srcRect l="6482" r="21004" b="7861"/>
          <a:stretch>
            <a:fillRect/>
          </a:stretch>
        </p:blipFill>
        <p:spPr bwMode="auto">
          <a:xfrm>
            <a:off x="4572000" y="1628800"/>
            <a:ext cx="4764085" cy="453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</a:t>
            </a:r>
            <a:endParaRPr lang="ru-RU" dirty="0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5580112" y="3861048"/>
            <a:ext cx="3144838" cy="2220912"/>
            <a:chOff x="7055609" y="4111004"/>
            <a:chExt cx="3840427" cy="257184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055609" y="6296632"/>
              <a:ext cx="1056117" cy="21602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isometricOffAxis1Right">
                <a:rot lat="1080000" lon="18600000" rev="0"/>
              </a:camera>
              <a:lightRig rig="threePt" dir="t"/>
            </a:scene3d>
            <a:sp3d>
              <a:bevelT w="0" h="63500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10800000">
              <a:off x="7400639" y="4941168"/>
              <a:ext cx="768085" cy="1044348"/>
            </a:xfrm>
            <a:prstGeom prst="triangle">
              <a:avLst/>
            </a:prstGeom>
            <a:scene3d>
              <a:camera prst="isometricRightUp">
                <a:rot lat="0" lon="12600000" rev="0"/>
              </a:camera>
              <a:lightRig rig="threePt" dir="t"/>
            </a:scene3d>
            <a:sp3d>
              <a:bevelT w="381000" h="254000"/>
              <a:bevelB w="381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917862" y="5856947"/>
              <a:ext cx="240789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isometricRightUp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015716" y="6440647"/>
              <a:ext cx="1056117" cy="24219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isometricOffAxis1Right">
                <a:rot lat="1080000" lon="18600000" rev="0"/>
              </a:camera>
              <a:lightRig rig="threePt" dir="t"/>
            </a:scene3d>
            <a:sp3d>
              <a:bevelT w="0" h="63500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439652" y="4111004"/>
              <a:ext cx="3456384" cy="10461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scene3d>
              <a:camera prst="isometricOffAxis1Top">
                <a:rot lat="18600000" lon="18600000" rev="3600000"/>
              </a:camera>
              <a:lightRig rig="threePt" dir="t"/>
            </a:scene3d>
            <a:sp3d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12776"/>
            <a:ext cx="22828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23241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2" descr="Auto_GaAs_14_2"/>
          <p:cNvPicPr>
            <a:picLocks noChangeAspect="1" noChangeArrowheads="1"/>
          </p:cNvPicPr>
          <p:nvPr/>
        </p:nvPicPr>
        <p:blipFill>
          <a:blip r:embed="rId2" cstate="print">
            <a:lum bright="48000" contrast="54000"/>
          </a:blip>
          <a:srcRect r="24950" b="7704"/>
          <a:stretch>
            <a:fillRect/>
          </a:stretch>
        </p:blipFill>
        <p:spPr bwMode="auto">
          <a:xfrm>
            <a:off x="0" y="620688"/>
            <a:ext cx="3176588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724128" y="620688"/>
            <a:ext cx="3419872" cy="2664296"/>
            <a:chOff x="3742" y="1616"/>
            <a:chExt cx="1950" cy="1742"/>
          </a:xfrm>
        </p:grpSpPr>
        <p:pic>
          <p:nvPicPr>
            <p:cNvPr id="6" name="Picture 45" descr="Auto_GaAs_32_1"/>
            <p:cNvPicPr>
              <a:picLocks noChangeAspect="1" noChangeArrowheads="1"/>
            </p:cNvPicPr>
            <p:nvPr/>
          </p:nvPicPr>
          <p:blipFill>
            <a:blip r:embed="rId3" cstate="print"/>
            <a:srcRect l="12210" r="5228" b="8698"/>
            <a:stretch>
              <a:fillRect/>
            </a:stretch>
          </p:blipFill>
          <p:spPr bwMode="auto">
            <a:xfrm>
              <a:off x="3742" y="1616"/>
              <a:ext cx="1950" cy="1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ine 46"/>
            <p:cNvSpPr>
              <a:spLocks noChangeShapeType="1"/>
            </p:cNvSpPr>
            <p:nvPr/>
          </p:nvSpPr>
          <p:spPr bwMode="auto">
            <a:xfrm>
              <a:off x="3853" y="3204"/>
              <a:ext cx="21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diamond" w="med" len="med"/>
              <a:tailEnd type="diamond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3808" y="3047"/>
              <a:ext cx="36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800">
                  <a:solidFill>
                    <a:schemeClr val="bg1"/>
                  </a:solidFill>
                  <a:latin typeface="Arial" charset="0"/>
                </a:rPr>
                <a:t>500 нм</a:t>
              </a:r>
            </a:p>
          </p:txBody>
        </p:sp>
      </p:grpSp>
      <p:pic>
        <p:nvPicPr>
          <p:cNvPr id="9" name="Picture 11" descr="GaAsWhisker2_08"/>
          <p:cNvPicPr>
            <a:picLocks noChangeAspect="1" noChangeArrowheads="1"/>
          </p:cNvPicPr>
          <p:nvPr/>
        </p:nvPicPr>
        <p:blipFill>
          <a:blip r:embed="rId4" cstate="print">
            <a:lum contrast="42000"/>
          </a:blip>
          <a:srcRect l="25790" r="22847" b="36050"/>
          <a:stretch>
            <a:fillRect/>
          </a:stretch>
        </p:blipFill>
        <p:spPr bwMode="auto">
          <a:xfrm>
            <a:off x="2987824" y="620688"/>
            <a:ext cx="3354946" cy="27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2" descr="Auto_GaAs_2_1"/>
          <p:cNvPicPr>
            <a:picLocks noChangeAspect="1" noChangeArrowheads="1"/>
          </p:cNvPicPr>
          <p:nvPr/>
        </p:nvPicPr>
        <p:blipFill>
          <a:blip r:embed="rId5" cstate="print"/>
          <a:srcRect l="15164" r="3714" b="19580"/>
          <a:stretch>
            <a:fillRect/>
          </a:stretch>
        </p:blipFill>
        <p:spPr bwMode="auto">
          <a:xfrm>
            <a:off x="0" y="3356992"/>
            <a:ext cx="3289403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7" descr="TipWithWhisker_3_2"/>
          <p:cNvPicPr>
            <a:picLocks noChangeAspect="1" noChangeArrowheads="1"/>
          </p:cNvPicPr>
          <p:nvPr/>
        </p:nvPicPr>
        <p:blipFill>
          <a:blip r:embed="rId6" cstate="print"/>
          <a:srcRect l="31299" b="15733"/>
          <a:stretch>
            <a:fillRect/>
          </a:stretch>
        </p:blipFill>
        <p:spPr bwMode="auto">
          <a:xfrm>
            <a:off x="3203848" y="3356992"/>
            <a:ext cx="31639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3" descr="Auto_GaAs_28_1"/>
          <p:cNvPicPr>
            <a:picLocks noChangeAspect="1" noChangeArrowheads="1"/>
          </p:cNvPicPr>
          <p:nvPr/>
        </p:nvPicPr>
        <p:blipFill>
          <a:blip r:embed="rId7" cstate="print"/>
          <a:srcRect l="21419" b="11203"/>
          <a:stretch>
            <a:fillRect/>
          </a:stretch>
        </p:blipFill>
        <p:spPr bwMode="auto">
          <a:xfrm>
            <a:off x="5881324" y="3284984"/>
            <a:ext cx="32626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5580112" y="0"/>
            <a:ext cx="2843709" cy="3789040"/>
            <a:chOff x="572726" y="1796972"/>
            <a:chExt cx="1980000" cy="3286300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2726" y="1796972"/>
              <a:ext cx="1980000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4"/>
            <p:cNvSpPr>
              <a:spLocks noChangeArrowheads="1"/>
            </p:cNvSpPr>
            <p:nvPr/>
          </p:nvSpPr>
          <p:spPr bwMode="auto">
            <a:xfrm>
              <a:off x="927574" y="4436941"/>
              <a:ext cx="108549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/>
                <a:t> nanofork</a:t>
              </a:r>
            </a:p>
            <a:p>
              <a:pPr algn="ctr"/>
              <a:endParaRPr lang="en-US" altLang="ru-RU"/>
            </a:p>
          </p:txBody>
        </p:sp>
      </p:grpSp>
      <p:grpSp>
        <p:nvGrpSpPr>
          <p:cNvPr id="7" name="Группа 9"/>
          <p:cNvGrpSpPr>
            <a:grpSpLocks/>
          </p:cNvGrpSpPr>
          <p:nvPr/>
        </p:nvGrpSpPr>
        <p:grpSpPr bwMode="auto">
          <a:xfrm>
            <a:off x="5508104" y="3571875"/>
            <a:ext cx="2987675" cy="3286125"/>
            <a:chOff x="2953367" y="1796972"/>
            <a:chExt cx="2988000" cy="3286299"/>
          </a:xfrm>
        </p:grpSpPr>
        <p:pic>
          <p:nvPicPr>
            <p:cNvPr id="8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 r="5641"/>
            <a:stretch>
              <a:fillRect/>
            </a:stretch>
          </p:blipFill>
          <p:spPr bwMode="auto">
            <a:xfrm>
              <a:off x="2953367" y="1796972"/>
              <a:ext cx="2988000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26"/>
            <p:cNvSpPr>
              <a:spLocks noChangeArrowheads="1"/>
            </p:cNvSpPr>
            <p:nvPr/>
          </p:nvSpPr>
          <p:spPr bwMode="auto">
            <a:xfrm>
              <a:off x="3790615" y="4436940"/>
              <a:ext cx="13000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/>
                <a:t>nanoscalpel</a:t>
              </a:r>
            </a:p>
            <a:p>
              <a:pPr algn="ctr"/>
              <a:endParaRPr lang="en-US" altLang="ru-RU"/>
            </a:p>
          </p:txBody>
        </p:sp>
      </p:grpSp>
      <p:grpSp>
        <p:nvGrpSpPr>
          <p:cNvPr id="10" name="Группа 5"/>
          <p:cNvGrpSpPr>
            <a:grpSpLocks/>
          </p:cNvGrpSpPr>
          <p:nvPr/>
        </p:nvGrpSpPr>
        <p:grpSpPr bwMode="auto">
          <a:xfrm>
            <a:off x="899592" y="0"/>
            <a:ext cx="3347864" cy="3501008"/>
            <a:chOff x="6316852" y="1796972"/>
            <a:chExt cx="2160000" cy="3300557"/>
          </a:xfrm>
        </p:grpSpPr>
        <p:pic>
          <p:nvPicPr>
            <p:cNvPr id="11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16852" y="1796972"/>
              <a:ext cx="2160000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Прямоугольник 27"/>
            <p:cNvSpPr>
              <a:spLocks noChangeArrowheads="1"/>
            </p:cNvSpPr>
            <p:nvPr/>
          </p:nvSpPr>
          <p:spPr bwMode="auto">
            <a:xfrm>
              <a:off x="6680646" y="4451198"/>
              <a:ext cx="14346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/>
                <a:t>nanowhisker</a:t>
              </a:r>
            </a:p>
            <a:p>
              <a:pPr algn="ctr"/>
              <a:endParaRPr lang="en-US" altLang="ru-RU"/>
            </a:p>
          </p:txBody>
        </p:sp>
      </p:grpSp>
      <p:grpSp>
        <p:nvGrpSpPr>
          <p:cNvPr id="13" name="Группа 1"/>
          <p:cNvGrpSpPr>
            <a:grpSpLocks/>
          </p:cNvGrpSpPr>
          <p:nvPr/>
        </p:nvGrpSpPr>
        <p:grpSpPr bwMode="auto">
          <a:xfrm>
            <a:off x="755576" y="3501008"/>
            <a:ext cx="3635896" cy="3356992"/>
            <a:chOff x="8908169" y="1808053"/>
            <a:chExt cx="2800350" cy="2987453"/>
          </a:xfrm>
        </p:grpSpPr>
        <p:sp>
          <p:nvSpPr>
            <p:cNvPr id="14" name="Text Box 66"/>
            <p:cNvSpPr txBox="1">
              <a:spLocks noChangeArrowheads="1"/>
            </p:cNvSpPr>
            <p:nvPr/>
          </p:nvSpPr>
          <p:spPr bwMode="auto">
            <a:xfrm>
              <a:off x="9322401" y="4514014"/>
              <a:ext cx="863600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100">
                  <a:solidFill>
                    <a:schemeClr val="bg1"/>
                  </a:solidFill>
                  <a:latin typeface="Arial" charset="0"/>
                </a:rPr>
                <a:t>1 мкм</a:t>
              </a:r>
            </a:p>
          </p:txBody>
        </p:sp>
        <p:sp>
          <p:nvSpPr>
            <p:cNvPr id="15" name="Прямоугольник 31"/>
            <p:cNvSpPr>
              <a:spLocks noChangeArrowheads="1"/>
            </p:cNvSpPr>
            <p:nvPr/>
          </p:nvSpPr>
          <p:spPr bwMode="auto">
            <a:xfrm>
              <a:off x="9480758" y="4426174"/>
              <a:ext cx="16673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/>
                <a:t>tuning fork</a:t>
              </a:r>
              <a:r>
                <a:rPr lang="ru-RU" altLang="ru-RU"/>
                <a:t> (2</a:t>
              </a:r>
              <a:r>
                <a:rPr lang="en-US" altLang="ru-RU"/>
                <a:t>D)</a:t>
              </a:r>
            </a:p>
          </p:txBody>
        </p:sp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08169" y="1808053"/>
              <a:ext cx="280035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9179632" y="4014514"/>
              <a:ext cx="574675" cy="0"/>
            </a:xfrm>
            <a:prstGeom prst="line">
              <a:avLst/>
            </a:prstGeom>
            <a:ln w="12700" cap="rnd">
              <a:solidFill>
                <a:schemeClr val="bg1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7"/>
            <p:cNvSpPr txBox="1">
              <a:spLocks noChangeArrowheads="1"/>
            </p:cNvSpPr>
            <p:nvPr/>
          </p:nvSpPr>
          <p:spPr bwMode="auto">
            <a:xfrm>
              <a:off x="9164719" y="3756141"/>
              <a:ext cx="53732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900">
                  <a:solidFill>
                    <a:schemeClr val="bg1"/>
                  </a:solidFill>
                </a:rPr>
                <a:t>200 nm</a:t>
              </a:r>
              <a:endParaRPr lang="ru-RU" altLang="ru-RU" sz="9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Текущая 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556792"/>
            <a:ext cx="374441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060848"/>
            <a:ext cx="25922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948264" y="1844824"/>
            <a:ext cx="0" cy="1224136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59632" y="3789040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59632" y="4509120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475656" y="4509120"/>
            <a:ext cx="207640" cy="224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691680" y="4509120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907704" y="4509120"/>
            <a:ext cx="207640" cy="224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195736" y="4437112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771800" y="4581128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987824" y="4581128"/>
            <a:ext cx="207640" cy="224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203848" y="4581128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419872" y="4581128"/>
            <a:ext cx="207640" cy="224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635896" y="4437112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043608" y="3861048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43608" y="4077072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043608" y="4293096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043608" y="4509120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043608" y="4725144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043608" y="4941168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896</TotalTime>
  <Words>33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Исследование колебаний графеновых стержней</vt:lpstr>
      <vt:lpstr>Слайд 2</vt:lpstr>
      <vt:lpstr>Использование</vt:lpstr>
      <vt:lpstr>Слайд 4</vt:lpstr>
      <vt:lpstr>Слайд 5</vt:lpstr>
      <vt:lpstr>Текущая задача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колебаний графеновых стержней</dc:title>
  <dc:creator>Valentina</dc:creator>
  <cp:lastModifiedBy>Valentina</cp:lastModifiedBy>
  <cp:revision>1</cp:revision>
  <dcterms:created xsi:type="dcterms:W3CDTF">2014-09-25T18:21:28Z</dcterms:created>
  <dcterms:modified xsi:type="dcterms:W3CDTF">2014-09-26T09:18:09Z</dcterms:modified>
</cp:coreProperties>
</file>