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5/25/18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5/25/18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5/25/18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C</a:t>
            </a:r>
            <a:r>
              <a:rPr lang="ru-RU" dirty="0"/>
              <a:t>++. Стандартная библиотека </a:t>
            </a:r>
            <a:r>
              <a:rPr lang="ru-RU" dirty="0" smtClean="0"/>
              <a:t>шаблонов</a:t>
            </a:r>
            <a:r>
              <a:rPr lang="en-US" dirty="0" smtClean="0"/>
              <a:t> </a:t>
            </a:r>
            <a:r>
              <a:rPr lang="en-US" dirty="0" err="1" smtClean="0"/>
              <a:t>stl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Полинов</a:t>
            </a:r>
            <a:r>
              <a:rPr lang="ru-RU" dirty="0" smtClean="0"/>
              <a:t> Михаил </a:t>
            </a:r>
          </a:p>
          <a:p>
            <a:r>
              <a:rPr lang="ru-RU" dirty="0" smtClean="0"/>
              <a:t>23632/2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09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Stl</a:t>
            </a:r>
            <a:r>
              <a:rPr lang="en-US" dirty="0" smtClean="0"/>
              <a:t>:</a:t>
            </a:r>
            <a:r>
              <a:rPr lang="ru-RU" sz="3600" smtClean="0"/>
              <a:t>введение 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Stl</a:t>
            </a:r>
            <a:r>
              <a:rPr lang="en-US" dirty="0" smtClean="0"/>
              <a:t> = </a:t>
            </a:r>
            <a:r>
              <a:rPr lang="en-US" i="1" dirty="0"/>
              <a:t>Standard Template </a:t>
            </a:r>
            <a:r>
              <a:rPr lang="en-US" i="1" dirty="0" smtClean="0"/>
              <a:t>Library</a:t>
            </a:r>
            <a:endParaRPr lang="ru-RU" i="1" dirty="0" smtClean="0"/>
          </a:p>
          <a:p>
            <a:r>
              <a:rPr lang="en-US" i="1" dirty="0" err="1" smtClean="0"/>
              <a:t>Stl</a:t>
            </a:r>
            <a:r>
              <a:rPr lang="en-US" i="1" dirty="0" smtClean="0"/>
              <a:t> </a:t>
            </a:r>
            <a:r>
              <a:rPr lang="ru-RU" i="1" dirty="0" smtClean="0"/>
              <a:t>не является частью стандартной библиотеки </a:t>
            </a:r>
            <a:r>
              <a:rPr lang="en-US" i="1" dirty="0" smtClean="0"/>
              <a:t>C++,</a:t>
            </a:r>
            <a:r>
              <a:rPr lang="ru-RU" i="1" dirty="0" smtClean="0"/>
              <a:t> описана в стандарте</a:t>
            </a:r>
            <a:r>
              <a:rPr lang="en-US" i="1" dirty="0" smtClean="0"/>
              <a:t>,</a:t>
            </a:r>
            <a:r>
              <a:rPr lang="ru-RU" i="1" dirty="0" smtClean="0"/>
              <a:t> но не упоминается там явно </a:t>
            </a:r>
          </a:p>
          <a:p>
            <a:r>
              <a:rPr lang="ru-RU" i="1" dirty="0" smtClean="0"/>
              <a:t>Авторы </a:t>
            </a:r>
            <a:r>
              <a:rPr lang="en-US" i="1" dirty="0" smtClean="0"/>
              <a:t>:</a:t>
            </a:r>
            <a:r>
              <a:rPr lang="ru-RU" i="1" dirty="0" smtClean="0"/>
              <a:t> Александр Степанов</a:t>
            </a:r>
            <a:r>
              <a:rPr lang="en-US" i="1" dirty="0" smtClean="0"/>
              <a:t>,</a:t>
            </a:r>
            <a:r>
              <a:rPr lang="ru-RU" i="1" dirty="0" smtClean="0"/>
              <a:t> Дэвид </a:t>
            </a:r>
            <a:r>
              <a:rPr lang="ru-RU" i="1" dirty="0" err="1" smtClean="0"/>
              <a:t>Муссер</a:t>
            </a:r>
            <a:r>
              <a:rPr lang="ru-RU" i="1" dirty="0" smtClean="0"/>
              <a:t> и </a:t>
            </a:r>
            <a:r>
              <a:rPr lang="ru-RU" i="1" dirty="0" err="1" smtClean="0"/>
              <a:t>Менг</a:t>
            </a:r>
            <a:r>
              <a:rPr lang="ru-RU" i="1" dirty="0" smtClean="0"/>
              <a:t> 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составляющие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Ядро библиотеки образуют три элемента: контейнеры, алгоритмы и итераторы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en-US" smtClean="0"/>
              <a:t>. </a:t>
            </a:r>
            <a:r>
              <a:rPr lang="ru-RU" smtClean="0"/>
              <a:t>Контейнеры </a:t>
            </a:r>
            <a:r>
              <a:rPr lang="ru-RU" dirty="0" smtClean="0"/>
              <a:t>(для хранения объектов в памяти)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21" y="3239589"/>
            <a:ext cx="11168200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2) </a:t>
            </a:r>
            <a:r>
              <a:rPr lang="ru-RU" sz="2200" dirty="0" smtClean="0"/>
              <a:t>Алгоритмы (для работы с последовательностями)</a:t>
            </a:r>
            <a:r>
              <a:rPr lang="en-US" sz="2200" dirty="0" smtClean="0"/>
              <a:t> </a:t>
            </a:r>
            <a:endParaRPr lang="ru-RU" sz="2200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815668"/>
            <a:ext cx="7903583" cy="2517568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1781297"/>
            <a:ext cx="7882663" cy="3293155"/>
          </a:xfrm>
        </p:spPr>
      </p:pic>
    </p:spTree>
    <p:extLst>
      <p:ext uri="{BB962C8B-B14F-4D97-AF65-F5344CB8AC3E}">
        <p14:creationId xmlns:p14="http://schemas.microsoft.com/office/powerpoint/2010/main" val="7454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3) Итераторы (для доступа к элементам контейнера)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1. Итераторы ввода </a:t>
            </a:r>
            <a:endParaRPr lang="ru-RU" sz="2000" dirty="0" smtClean="0"/>
          </a:p>
          <a:p>
            <a:r>
              <a:rPr lang="ru-RU" sz="2000" dirty="0"/>
              <a:t>2. </a:t>
            </a:r>
            <a:r>
              <a:rPr lang="ru-RU" sz="2000" dirty="0" smtClean="0"/>
              <a:t>Итераторы </a:t>
            </a:r>
            <a:r>
              <a:rPr lang="ru-RU" sz="2000" dirty="0"/>
              <a:t>вывода </a:t>
            </a:r>
            <a:endParaRPr lang="ru-RU" sz="2000" dirty="0" smtClean="0"/>
          </a:p>
          <a:p>
            <a:r>
              <a:rPr lang="ru-RU" sz="2000" dirty="0"/>
              <a:t>3. Однонаправленные итераторы </a:t>
            </a:r>
            <a:endParaRPr lang="ru-RU" sz="2000" dirty="0" smtClean="0"/>
          </a:p>
          <a:p>
            <a:r>
              <a:rPr lang="ru-RU" sz="2000" dirty="0"/>
              <a:t>4. Двунаправленные итераторы </a:t>
            </a:r>
            <a:endParaRPr lang="ru-RU" sz="2000" dirty="0" smtClean="0"/>
          </a:p>
          <a:p>
            <a:r>
              <a:rPr lang="ru-RU" sz="2000" dirty="0"/>
              <a:t>5. Итераторы произвольного доступа </a:t>
            </a: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14" y="4707128"/>
            <a:ext cx="106553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5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составляющие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Кроме контейнеров, алгоритмов и итераторов, в STL поддерживается еще несколько стандартных компонентов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</a:p>
          <a:p>
            <a:r>
              <a:rPr lang="ru-RU" dirty="0"/>
              <a:t>Главными среди них являются распределители памяти, предикаты и функции сравнения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Примечание </a:t>
            </a:r>
            <a:r>
              <a:rPr lang="en-US" dirty="0" smtClean="0"/>
              <a:t>: </a:t>
            </a:r>
            <a:r>
              <a:rPr lang="ru-RU" dirty="0" smtClean="0"/>
              <a:t>вся</a:t>
            </a:r>
            <a:r>
              <a:rPr lang="ru-RU" sz="2000" dirty="0" smtClean="0"/>
              <a:t> </a:t>
            </a:r>
            <a:r>
              <a:rPr lang="en-US" dirty="0" err="1" smtClean="0"/>
              <a:t>stl</a:t>
            </a:r>
            <a:r>
              <a:rPr lang="ru-RU" dirty="0" smtClean="0"/>
              <a:t> определена </a:t>
            </a:r>
            <a:r>
              <a:rPr lang="ru-RU" smtClean="0"/>
              <a:t>в </a:t>
            </a:r>
            <a:r>
              <a:rPr lang="ru-RU" smtClean="0"/>
              <a:t>пространстве </a:t>
            </a:r>
            <a:r>
              <a:rPr lang="ru-RU" dirty="0" smtClean="0"/>
              <a:t>имен </a:t>
            </a:r>
            <a:r>
              <a:rPr lang="en-US" dirty="0" smtClean="0"/>
              <a:t>std.</a:t>
            </a:r>
          </a:p>
          <a:p>
            <a:pPr marL="0" indent="0">
              <a:buNone/>
            </a:pP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71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299"/>
            <a:ext cx="6540500" cy="2171700"/>
          </a:xfr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7353"/>
            <a:ext cx="6614556" cy="3460596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92" y="142987"/>
            <a:ext cx="6098308" cy="3344553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21" y="3487540"/>
            <a:ext cx="595646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Интеграл</Template>
  <TotalTime>353</TotalTime>
  <Words>146</Words>
  <Application>Microsoft Macintosh PowerPoint</Application>
  <PresentationFormat>Широкоэкранный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Tw Cen MT</vt:lpstr>
      <vt:lpstr>Tw Cen MT Condensed</vt:lpstr>
      <vt:lpstr>Wingdings 3</vt:lpstr>
      <vt:lpstr>Интеграл</vt:lpstr>
      <vt:lpstr>C++. Стандартная библиотека шаблонов stl</vt:lpstr>
      <vt:lpstr>Stl:введение </vt:lpstr>
      <vt:lpstr>Основные составляющие </vt:lpstr>
      <vt:lpstr>2) Алгоритмы (для работы с последовательностями) </vt:lpstr>
      <vt:lpstr>3) Итераторы (для доступа к элементам контейнера)</vt:lpstr>
      <vt:lpstr>Основные составляющие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C++. Стандартная библиотека шаблонов stl</dc:title>
  <dc:creator>Пользователь Microsoft Office</dc:creator>
  <cp:lastModifiedBy>Пользователь Microsoft Office</cp:lastModifiedBy>
  <cp:revision>36</cp:revision>
  <dcterms:created xsi:type="dcterms:W3CDTF">2018-05-24T06:39:16Z</dcterms:created>
  <dcterms:modified xsi:type="dcterms:W3CDTF">2018-05-25T07:27:58Z</dcterms:modified>
</cp:coreProperties>
</file>