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18B3-1ABD-4B69-9087-DE79CBF52B0E}" type="datetimeFigureOut">
              <a:rPr lang="ru-RU" smtClean="0"/>
              <a:pPr/>
              <a:t>02.03.2012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BD3B-C711-47FF-8668-EF47E052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18B3-1ABD-4B69-9087-DE79CBF52B0E}" type="datetimeFigureOut">
              <a:rPr lang="ru-RU" smtClean="0"/>
              <a:pPr/>
              <a:t>02.03.2012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BD3B-C711-47FF-8668-EF47E052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18B3-1ABD-4B69-9087-DE79CBF52B0E}" type="datetimeFigureOut">
              <a:rPr lang="ru-RU" smtClean="0"/>
              <a:pPr/>
              <a:t>02.03.2012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BD3B-C711-47FF-8668-EF47E052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18B3-1ABD-4B69-9087-DE79CBF52B0E}" type="datetimeFigureOut">
              <a:rPr lang="ru-RU" smtClean="0"/>
              <a:pPr/>
              <a:t>02.03.2012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BD3B-C711-47FF-8668-EF47E052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18B3-1ABD-4B69-9087-DE79CBF52B0E}" type="datetimeFigureOut">
              <a:rPr lang="ru-RU" smtClean="0"/>
              <a:pPr/>
              <a:t>02.03.2012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BD3B-C711-47FF-8668-EF47E052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18B3-1ABD-4B69-9087-DE79CBF52B0E}" type="datetimeFigureOut">
              <a:rPr lang="ru-RU" smtClean="0"/>
              <a:pPr/>
              <a:t>02.03.2012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BD3B-C711-47FF-8668-EF47E052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18B3-1ABD-4B69-9087-DE79CBF52B0E}" type="datetimeFigureOut">
              <a:rPr lang="ru-RU" smtClean="0"/>
              <a:pPr/>
              <a:t>02.03.2012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BD3B-C711-47FF-8668-EF47E052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18B3-1ABD-4B69-9087-DE79CBF52B0E}" type="datetimeFigureOut">
              <a:rPr lang="ru-RU" smtClean="0"/>
              <a:pPr/>
              <a:t>02.03.2012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BD3B-C711-47FF-8668-EF47E052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18B3-1ABD-4B69-9087-DE79CBF52B0E}" type="datetimeFigureOut">
              <a:rPr lang="ru-RU" smtClean="0"/>
              <a:pPr/>
              <a:t>02.03.2012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BD3B-C711-47FF-8668-EF47E052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18B3-1ABD-4B69-9087-DE79CBF52B0E}" type="datetimeFigureOut">
              <a:rPr lang="ru-RU" smtClean="0"/>
              <a:pPr/>
              <a:t>02.03.2012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BD3B-C711-47FF-8668-EF47E052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18B3-1ABD-4B69-9087-DE79CBF52B0E}" type="datetimeFigureOut">
              <a:rPr lang="ru-RU" smtClean="0"/>
              <a:pPr/>
              <a:t>02.03.2012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BD3B-C711-47FF-8668-EF47E052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C18B3-1ABD-4B69-9087-DE79CBF52B0E}" type="datetimeFigureOut">
              <a:rPr lang="ru-RU" smtClean="0"/>
              <a:pPr/>
              <a:t>02.03.2012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DBD3B-C711-47FF-8668-EF47E052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Описание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фазовых переходов жидкость - газ с учетом структурных изменений 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веществе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357694"/>
            <a:ext cx="6400800" cy="1752600"/>
          </a:xfrm>
        </p:spPr>
        <p:txBody>
          <a:bodyPr/>
          <a:lstStyle/>
          <a:p>
            <a:r>
              <a:rPr lang="ru-RU" dirty="0" err="1" smtClean="0"/>
              <a:t>Е.Н.Вильчевская</a:t>
            </a:r>
            <a:r>
              <a:rPr lang="ru-RU" dirty="0" smtClean="0"/>
              <a:t>,  Е.А.Иванова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Описание фазового перехода жидкость - газ с учетом структурных изменений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214686"/>
            <a:ext cx="5533899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42910" y="2428868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Признаком фазового перехода является резкое изменение отношения плотности числа частиц к плотности массы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внутренней энергии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500174"/>
            <a:ext cx="56483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3429000"/>
            <a:ext cx="60864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Стрелка вниз 6"/>
          <p:cNvSpPr/>
          <p:nvPr/>
        </p:nvSpPr>
        <p:spPr>
          <a:xfrm>
            <a:off x="4071934" y="4143380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4857760"/>
            <a:ext cx="26193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Источниковый</a:t>
            </a:r>
            <a:r>
              <a:rPr lang="ru-RU" dirty="0" smtClean="0"/>
              <a:t> член в уравнении баланса частиц</a:t>
            </a:r>
            <a:endParaRPr 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071810"/>
            <a:ext cx="82962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1928802"/>
            <a:ext cx="17526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1571612"/>
            <a:ext cx="63531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5852" y="2714620"/>
            <a:ext cx="51530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48" y="4143380"/>
            <a:ext cx="77724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Определяющее уравнение для давления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500174"/>
            <a:ext cx="60388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2571744"/>
            <a:ext cx="767715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3857628"/>
            <a:ext cx="37528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4786322"/>
            <a:ext cx="84296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488" y="5429264"/>
            <a:ext cx="43434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Зависимость давления от плотности и отношения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928802"/>
            <a:ext cx="6743700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857232"/>
            <a:ext cx="2667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Теплоемкость жидкости и газа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500174"/>
            <a:ext cx="45053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357290" y="2714620"/>
            <a:ext cx="6551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Приближенная формула для удельной теплоемкости газа:</a:t>
            </a:r>
            <a:endParaRPr lang="en-US" sz="2000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3286124"/>
            <a:ext cx="26289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5000636"/>
            <a:ext cx="2952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357290" y="4429132"/>
            <a:ext cx="7160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Приближенная формула для удельной теплоемкости жидкости: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результаты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Разработан новый подход к описанию фазовых переходов, основанный на учете структурных изменений в веществе</a:t>
            </a:r>
          </a:p>
          <a:p>
            <a:r>
              <a:rPr lang="ru-RU" dirty="0" smtClean="0"/>
              <a:t>Предложенные модели описывают фазовых переход жидкость-газ, происходящий во всем объеме вещества при температуре кипения</a:t>
            </a:r>
          </a:p>
          <a:p>
            <a:r>
              <a:rPr lang="ru-RU" dirty="0" smtClean="0"/>
              <a:t>Данные модели допускают существование вещества в двух фазах, жидкой и газообразной, при температуре ниже температуры кипения.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Уравнение баланса энергии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000108"/>
            <a:ext cx="7177109" cy="570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Температура и энтропия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1357298"/>
            <a:ext cx="26479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429000"/>
            <a:ext cx="36290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4929198"/>
            <a:ext cx="26860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00166" y="4572008"/>
            <a:ext cx="1257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642910" y="2786058"/>
            <a:ext cx="7616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Приведенное уравнение баланса энергии в случае жидкости и газа: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1571612"/>
            <a:ext cx="2498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Введем обозначение</a:t>
            </a:r>
            <a:endParaRPr lang="en-US" sz="2000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0100" y="2214554"/>
            <a:ext cx="4419611" cy="32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785786" y="4429132"/>
            <a:ext cx="590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при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Химический потенциал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643050"/>
            <a:ext cx="35337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2857496"/>
            <a:ext cx="45243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2928934"/>
            <a:ext cx="20764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3714752"/>
            <a:ext cx="6515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14480" y="5143512"/>
            <a:ext cx="35433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1071538" y="4643446"/>
            <a:ext cx="189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Другой вариант</a:t>
            </a:r>
            <a:endParaRPr lang="en-US" sz="2000" dirty="0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7950" y="5286388"/>
            <a:ext cx="12954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14744" y="5929330"/>
            <a:ext cx="14478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4786283" y="1500174"/>
            <a:ext cx="43577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Объединенное уравнение структурных изменений и теплопроводности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1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500174"/>
            <a:ext cx="5357850" cy="816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2500306"/>
            <a:ext cx="990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3143248"/>
            <a:ext cx="49339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4429132"/>
            <a:ext cx="4400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85918" y="5214950"/>
            <a:ext cx="53435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2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428736"/>
            <a:ext cx="33909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2500306"/>
            <a:ext cx="56769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3929066"/>
            <a:ext cx="54578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2643182"/>
            <a:ext cx="16954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Стрелка вправо 7"/>
          <p:cNvSpPr/>
          <p:nvPr/>
        </p:nvSpPr>
        <p:spPr>
          <a:xfrm>
            <a:off x="2571736" y="2857496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786190"/>
            <a:ext cx="227647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Стрелка вправо 9"/>
          <p:cNvSpPr/>
          <p:nvPr/>
        </p:nvSpPr>
        <p:spPr>
          <a:xfrm>
            <a:off x="2500298" y="4357694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57884" y="5429264"/>
            <a:ext cx="9810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Стрелка вниз 11"/>
          <p:cNvSpPr/>
          <p:nvPr/>
        </p:nvSpPr>
        <p:spPr>
          <a:xfrm>
            <a:off x="6143636" y="4857760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57356" y="5786454"/>
            <a:ext cx="34290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158" y="1643050"/>
            <a:ext cx="43910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Стрелка вправо 14"/>
          <p:cNvSpPr/>
          <p:nvPr/>
        </p:nvSpPr>
        <p:spPr>
          <a:xfrm>
            <a:off x="5000628" y="1857364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034" y="4643446"/>
            <a:ext cx="14001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Уравнение баланса массы и уравнение баланса частиц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1643050"/>
            <a:ext cx="22098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2357430"/>
            <a:ext cx="23050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3429000"/>
            <a:ext cx="3619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214414" y="3429000"/>
            <a:ext cx="7391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 – скорость рождения частиц в данной точке (</a:t>
            </a:r>
            <a:r>
              <a:rPr lang="ru-RU" sz="2000" dirty="0" err="1" smtClean="0"/>
              <a:t>источниковый</a:t>
            </a:r>
            <a:r>
              <a:rPr lang="ru-RU" sz="2000" dirty="0" smtClean="0"/>
              <a:t> член)</a:t>
            </a:r>
            <a:endParaRPr lang="en-US" sz="2000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43042" y="4143380"/>
            <a:ext cx="5524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071538" y="5143512"/>
            <a:ext cx="700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– </a:t>
            </a:r>
            <a:r>
              <a:rPr lang="ru-RU" sz="2000" dirty="0" smtClean="0"/>
              <a:t>характеризует скорость обмена энергиями в процессах  теплопроводности и структурных изменений</a:t>
            </a:r>
            <a:endParaRPr lang="en-US" sz="2000" i="1" dirty="0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8662" y="5143512"/>
            <a:ext cx="2571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428736"/>
            <a:ext cx="35147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2214554"/>
            <a:ext cx="548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3143248"/>
            <a:ext cx="29718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Стрелка вниз 7"/>
          <p:cNvSpPr/>
          <p:nvPr/>
        </p:nvSpPr>
        <p:spPr>
          <a:xfrm>
            <a:off x="4357686" y="2714620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0430" y="4000504"/>
            <a:ext cx="1971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14480" y="4714884"/>
            <a:ext cx="57721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(продолжение)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714488"/>
            <a:ext cx="35718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2857496"/>
            <a:ext cx="16383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58" y="3857628"/>
            <a:ext cx="1047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5357826"/>
            <a:ext cx="13525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868" y="4429132"/>
            <a:ext cx="15716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4414" y="1214422"/>
            <a:ext cx="63531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184</Words>
  <Application>Microsoft Office PowerPoint</Application>
  <PresentationFormat>Экран (4:3)</PresentationFormat>
  <Paragraphs>30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Описание фазовых переходов жидкость - газ с учетом структурных изменений в веществе</vt:lpstr>
      <vt:lpstr>Уравнение баланса энергии</vt:lpstr>
      <vt:lpstr>Температура и энтропия</vt:lpstr>
      <vt:lpstr>Химический потенциал</vt:lpstr>
      <vt:lpstr>Вариант 1</vt:lpstr>
      <vt:lpstr>Вариант 2</vt:lpstr>
      <vt:lpstr>Уравнение баланса массы и уравнение баланса частиц</vt:lpstr>
      <vt:lpstr>Пример</vt:lpstr>
      <vt:lpstr>Пример (продолжение)</vt:lpstr>
      <vt:lpstr>Описание фазового перехода жидкость - газ с учетом структурных изменений</vt:lpstr>
      <vt:lpstr>Задание внутренней энергии</vt:lpstr>
      <vt:lpstr>Источниковый член в уравнении баланса частиц</vt:lpstr>
      <vt:lpstr>Определяющее уравнение для давления</vt:lpstr>
      <vt:lpstr>Зависимость давления от плотности и отношения  </vt:lpstr>
      <vt:lpstr>Теплоемкость жидкости и газа</vt:lpstr>
      <vt:lpstr>Основные результаты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Server</cp:lastModifiedBy>
  <cp:revision>18</cp:revision>
  <dcterms:created xsi:type="dcterms:W3CDTF">2012-03-01T16:09:34Z</dcterms:created>
  <dcterms:modified xsi:type="dcterms:W3CDTF">2012-03-02T13:05:07Z</dcterms:modified>
</cp:coreProperties>
</file>