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59" r:id="rId4"/>
    <p:sldId id="265" r:id="rId5"/>
    <p:sldId id="263" r:id="rId6"/>
    <p:sldId id="262" r:id="rId7"/>
    <p:sldId id="257" r:id="rId8"/>
    <p:sldId id="260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20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14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7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55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25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9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91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79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68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72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13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0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4819" y="2204864"/>
            <a:ext cx="7175351" cy="1793167"/>
          </a:xfrm>
          <a:noFill/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Повышения сохранности алмазов при взрывной отбойке кимберлитов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1285" y="5517232"/>
            <a:ext cx="5637010" cy="88211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Студент: Голубчиков А.Н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Руководитель: Боровиков В.А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2609850" cy="1752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295" y="30294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2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литературы, сбор физических параметров Алмаза и вмещающих пород(Кимберлитов)</a:t>
            </a:r>
          </a:p>
          <a:p>
            <a:r>
              <a:rPr lang="ru-RU" dirty="0" smtClean="0"/>
              <a:t>Подготовка КЭ модели и решение задачи</a:t>
            </a:r>
          </a:p>
          <a:p>
            <a:r>
              <a:rPr lang="ru-RU" dirty="0" smtClean="0"/>
              <a:t>Решение задачи динамики частиц</a:t>
            </a:r>
          </a:p>
          <a:p>
            <a:r>
              <a:rPr lang="ru-RU" dirty="0" smtClean="0"/>
              <a:t>Проведение эксперимента</a:t>
            </a:r>
          </a:p>
          <a:p>
            <a:r>
              <a:rPr lang="ru-RU" dirty="0" smtClean="0"/>
              <a:t>Сравнение результатов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295" y="5157192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8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Физические параметры Алмазов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237134"/>
              </p:ext>
            </p:extLst>
          </p:nvPr>
        </p:nvGraphicFramePr>
        <p:xfrm>
          <a:off x="4572000" y="1417276"/>
          <a:ext cx="3888432" cy="3512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2605"/>
                <a:gridCol w="1745827"/>
              </a:tblGrid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Плотность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3.52г / см 3</a:t>
                      </a:r>
                      <a:endParaRPr lang="ru-RU" dirty="0"/>
                    </a:p>
                  </a:txBody>
                  <a:tcPr anchor="ctr"/>
                </a:tc>
              </a:tr>
              <a:tr h="391448">
                <a:tc>
                  <a:txBody>
                    <a:bodyPr/>
                    <a:lstStyle/>
                    <a:p>
                      <a:r>
                        <a:rPr lang="ru-RU" dirty="0" smtClean="0"/>
                        <a:t>Модуль Юнга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1220 ГПа</a:t>
                      </a:r>
                      <a:endParaRPr lang="ru-RU" dirty="0"/>
                    </a:p>
                  </a:txBody>
                  <a:tcPr/>
                </a:tc>
              </a:tr>
              <a:tr h="39144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Пуассона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  <a:endParaRPr lang="ru-RU" dirty="0"/>
                    </a:p>
                  </a:txBody>
                  <a:tcPr/>
                </a:tc>
              </a:tr>
              <a:tr h="39144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Прочность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сжатие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ГПа</a:t>
                      </a:r>
                      <a:endParaRPr lang="ru-RU" dirty="0"/>
                    </a:p>
                  </a:txBody>
                  <a:tcPr/>
                </a:tc>
              </a:tr>
              <a:tr h="704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Прочность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растяжение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ГПа</a:t>
                      </a:r>
                      <a:endParaRPr lang="ru-RU" dirty="0"/>
                    </a:p>
                  </a:txBody>
                  <a:tcPr/>
                </a:tc>
              </a:tr>
              <a:tr h="704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Скорость звука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18000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м / 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87" y="1347192"/>
            <a:ext cx="3810000" cy="38100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387" y="5157192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24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3384376" cy="465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Физические параметры кимберлитов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448618"/>
              </p:ext>
            </p:extLst>
          </p:nvPr>
        </p:nvGraphicFramePr>
        <p:xfrm>
          <a:off x="4355976" y="2276872"/>
          <a:ext cx="3528392" cy="2287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1584176"/>
              </a:tblGrid>
              <a:tr h="432048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Свойства кимберлитов Якутии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Плотность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2.4-2.7 кг/м3</a:t>
                      </a:r>
                      <a:endParaRPr lang="ru-RU" dirty="0"/>
                    </a:p>
                  </a:txBody>
                  <a:tcPr/>
                </a:tc>
              </a:tr>
              <a:tr h="391448">
                <a:tc>
                  <a:txBody>
                    <a:bodyPr/>
                    <a:lstStyle/>
                    <a:p>
                      <a:r>
                        <a:rPr lang="ru-RU" dirty="0" smtClean="0"/>
                        <a:t>Модуль Юнга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2.3-3.1 </a:t>
                      </a:r>
                      <a:endParaRPr lang="ru-RU" dirty="0"/>
                    </a:p>
                  </a:txBody>
                  <a:tcPr/>
                </a:tc>
              </a:tr>
              <a:tr h="39144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Пуассона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0.25-0.3</a:t>
                      </a:r>
                      <a:endParaRPr lang="ru-RU" dirty="0"/>
                    </a:p>
                  </a:txBody>
                  <a:tcPr/>
                </a:tc>
              </a:tr>
              <a:tr h="39144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30-50 мПа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80551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6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Программная среда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LS-DYNA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0681" y="1263203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Программная система КЭ анализа </a:t>
            </a:r>
            <a:r>
              <a:rPr lang="ru-RU" b="1" dirty="0"/>
              <a:t>LS-DYNA</a:t>
            </a:r>
            <a:r>
              <a:rPr lang="ru-RU" dirty="0"/>
              <a:t> 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отличие от широко известных программных систем ABAQUS, ANSYS, </a:t>
            </a:r>
            <a:r>
              <a:rPr lang="ru-RU" dirty="0" err="1"/>
              <a:t>MSC.Nastran</a:t>
            </a:r>
            <a:r>
              <a:rPr lang="ru-RU" dirty="0"/>
              <a:t>  и др., сразу же создавалась для решения динамических нелинейных задач, главным образом, для решения задач механики конструкций, на которые действуют высокоинтенсивные ударные и импульсные нагрузки</a:t>
            </a:r>
            <a:r>
              <a:rPr lang="ru-RU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Производится решение задач из области физики взрыва и определения отклика конструкции на ударно волновое воздействие. </a:t>
            </a:r>
            <a:r>
              <a:rPr lang="en-US" dirty="0"/>
              <a:t>LS</a:t>
            </a:r>
            <a:r>
              <a:rPr lang="ru-RU" dirty="0"/>
              <a:t>-</a:t>
            </a:r>
            <a:r>
              <a:rPr lang="en-US" dirty="0"/>
              <a:t>DYNA</a:t>
            </a:r>
            <a:r>
              <a:rPr lang="ru-RU" dirty="0"/>
              <a:t> – многоцелевая программа для анализа высоко-нелинейных динамических процессов. На данный момент </a:t>
            </a:r>
            <a:r>
              <a:rPr lang="en-US" dirty="0"/>
              <a:t>LS</a:t>
            </a:r>
            <a:r>
              <a:rPr lang="ru-RU" dirty="0"/>
              <a:t>-</a:t>
            </a:r>
            <a:r>
              <a:rPr lang="en-US" dirty="0"/>
              <a:t>DYNA</a:t>
            </a:r>
            <a:r>
              <a:rPr lang="ru-RU" dirty="0"/>
              <a:t> является наиболее мощным и популярным пакетом для моделирования динамических задач. В основу его вычислительных алгоритмов вложен метод конечных элементов в явной постановке. Программный комплекс </a:t>
            </a:r>
            <a:r>
              <a:rPr lang="en-US" dirty="0"/>
              <a:t>ANSYS </a:t>
            </a:r>
            <a:r>
              <a:rPr lang="ru-RU" dirty="0"/>
              <a:t>предоставляет возможности подготовки исходных данных и обработки результатов, а </a:t>
            </a:r>
            <a:r>
              <a:rPr lang="en-US" dirty="0"/>
              <a:t>LS</a:t>
            </a:r>
            <a:r>
              <a:rPr lang="ru-RU" dirty="0"/>
              <a:t>-</a:t>
            </a:r>
            <a:r>
              <a:rPr lang="en-US" dirty="0"/>
              <a:t>DYNA </a:t>
            </a:r>
            <a:r>
              <a:rPr lang="ru-RU" dirty="0"/>
              <a:t>эффективные алгоритмы решения высоко нелинейных задач</a:t>
            </a:r>
            <a:r>
              <a:rPr lang="ru-RU" dirty="0" smtClean="0"/>
              <a:t>. 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715000"/>
            <a:ext cx="1638300" cy="1143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81" y="6165304"/>
            <a:ext cx="11430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Способы нагружения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0681" y="1263203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Многокомпонентная гидродинамика + произвольно </a:t>
            </a:r>
            <a:r>
              <a:rPr lang="ru-RU" dirty="0" err="1" smtClean="0"/>
              <a:t>лагранжевые</a:t>
            </a:r>
            <a:r>
              <a:rPr lang="ru-RU" dirty="0" smtClean="0"/>
              <a:t> сетки.</a:t>
            </a:r>
            <a:br>
              <a:rPr lang="ru-RU" dirty="0" smtClean="0"/>
            </a:br>
            <a:r>
              <a:rPr lang="ru-RU" dirty="0" smtClean="0"/>
              <a:t>Постановка задачи детонации и распространение ударной волны в среде и взаимодействие ее с элементами конструкции.</a:t>
            </a:r>
            <a:br>
              <a:rPr lang="ru-RU" dirty="0" smtClean="0"/>
            </a:b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Функция </a:t>
            </a:r>
            <a:r>
              <a:rPr lang="en-US" dirty="0"/>
              <a:t>CONWEP</a:t>
            </a:r>
            <a:r>
              <a:rPr lang="ru-RU" dirty="0"/>
              <a:t> – способ задания нагрузки в виде функции давления от времени, при этом давление рассчитывается по эмпирическим зависимостям на основе обширных экспериментальных данных, данная функция позволяет определить и задать давление действующее на элемент зная массу заряда в тротиловом эквиваленте, расположение точки взрыва, а так же ориентацию конструкции в пространстве. Применение данной функции позволяет моделировать взрывное воздействие на конструкцию не решая при этом трудоемкие задачи детонации ВВ, а так же распространения ударной волны и взаимодействия ее с конструкцией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715000"/>
            <a:ext cx="1638300" cy="1143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81" y="6165304"/>
            <a:ext cx="11430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56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4134941"/>
            <a:ext cx="2304256" cy="230425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Постановка задачи: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50" y="1340768"/>
            <a:ext cx="3132348" cy="2088232"/>
          </a:xfrm>
        </p:spPr>
      </p:pic>
      <p:pic>
        <p:nvPicPr>
          <p:cNvPr id="1026" name="Picture 2" descr="D:\Картинки\шпу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71955"/>
            <a:ext cx="1800200" cy="216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1727684" y="5035041"/>
            <a:ext cx="504056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3131840" y="4134941"/>
            <a:ext cx="457200" cy="2304256"/>
            <a:chOff x="3131840" y="4134941"/>
            <a:chExt cx="457200" cy="230425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3131840" y="4134941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131840" y="6439197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3360440" y="4134941"/>
              <a:ext cx="0" cy="230425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16200000">
            <a:off x="1751112" y="2754214"/>
            <a:ext cx="457200" cy="2304256"/>
            <a:chOff x="3131840" y="4134941"/>
            <a:chExt cx="457200" cy="2304256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3131840" y="4134941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131840" y="6439197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3360440" y="4134941"/>
              <a:ext cx="0" cy="230425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ятно 1 15"/>
          <p:cNvSpPr/>
          <p:nvPr/>
        </p:nvSpPr>
        <p:spPr>
          <a:xfrm>
            <a:off x="1871700" y="5143053"/>
            <a:ext cx="216024" cy="28803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120745"/>
              </p:ext>
            </p:extLst>
          </p:nvPr>
        </p:nvGraphicFramePr>
        <p:xfrm>
          <a:off x="4139952" y="1481060"/>
          <a:ext cx="4680976" cy="1578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1944672"/>
              </a:tblGrid>
              <a:tr h="394592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Входные параметры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4592">
                <a:tc>
                  <a:txBody>
                    <a:bodyPr/>
                    <a:lstStyle/>
                    <a:p>
                      <a:r>
                        <a:rPr lang="ru-RU" dirty="0" smtClean="0"/>
                        <a:t>Масса ВВ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0.5кг(ТНТ)</a:t>
                      </a:r>
                      <a:endParaRPr lang="ru-RU" dirty="0"/>
                    </a:p>
                  </a:txBody>
                  <a:tcPr/>
                </a:tc>
              </a:tr>
              <a:tr h="394592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элемента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Thin Shell</a:t>
                      </a:r>
                      <a:endParaRPr lang="ru-RU" dirty="0"/>
                    </a:p>
                  </a:txBody>
                  <a:tcPr/>
                </a:tc>
              </a:tr>
              <a:tr h="394592">
                <a:tc>
                  <a:txBody>
                    <a:bodyPr/>
                    <a:lstStyle/>
                    <a:p>
                      <a:r>
                        <a:rPr lang="ru-RU" dirty="0" smtClean="0"/>
                        <a:t>Толщина</a:t>
                      </a:r>
                      <a:r>
                        <a:rPr lang="ru-RU" baseline="0" dirty="0" smtClean="0"/>
                        <a:t> элемента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0.01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713653" y="35730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1м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3301008" y="513840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1м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43053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295" y="5157192"/>
            <a:ext cx="1524000" cy="1524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5801161" cy="55892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31256" y="476190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ЛНС-линия наименьшего сопротивления</a:t>
            </a:r>
          </a:p>
          <a:p>
            <a:r>
              <a:rPr lang="en-US" dirty="0" smtClean="0"/>
              <a:t>Ro</a:t>
            </a:r>
            <a:r>
              <a:rPr lang="ru-RU" dirty="0" smtClean="0"/>
              <a:t>з</a:t>
            </a:r>
            <a:r>
              <a:rPr lang="en-US" dirty="0" smtClean="0"/>
              <a:t>-</a:t>
            </a:r>
            <a:r>
              <a:rPr lang="ru-RU" dirty="0" smtClean="0"/>
              <a:t>радиус заряжания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17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8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137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Повышения сохранности алмазов при взрывной отбойке кимберлитов</vt:lpstr>
      <vt:lpstr>План работы</vt:lpstr>
      <vt:lpstr>Физические параметры Алмазов</vt:lpstr>
      <vt:lpstr>Физические параметры кимберлитов</vt:lpstr>
      <vt:lpstr>Программная среда LS-DYNA</vt:lpstr>
      <vt:lpstr>Способы нагружения</vt:lpstr>
      <vt:lpstr>Постановка задачи: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Бро</dc:creator>
  <cp:lastModifiedBy>ASUS</cp:lastModifiedBy>
  <cp:revision>26</cp:revision>
  <dcterms:created xsi:type="dcterms:W3CDTF">2012-11-29T20:37:15Z</dcterms:created>
  <dcterms:modified xsi:type="dcterms:W3CDTF">2013-12-19T23:42:22Z</dcterms:modified>
</cp:coreProperties>
</file>