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AA64-494A-4E2D-AB57-A3F89BB262F0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F34AA-5A9C-4E62-9D9E-DC42E3905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4352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75F4B6-641F-4F92-A260-0AFF7E974BA6}" type="datetimeFigureOut">
              <a:rPr lang="ru-RU" smtClean="0"/>
              <a:t>07.03.2014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4F9EE44-E7F8-4C53-8F53-18D2D0B0E0C4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16303" y="476672"/>
            <a:ext cx="51299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Политех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срезе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Pavel\Desktop\remont-iphone-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483768" y="1400002"/>
            <a:ext cx="460851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vel\Desktop\212166_html_m201b6ee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809645"/>
            <a:ext cx="3168352" cy="184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vel\Desktop\2371169f0a0d028a000065ca9bf069a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6" y="4850912"/>
            <a:ext cx="1512168" cy="522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373216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Создатели проекта:</a:t>
            </a:r>
          </a:p>
          <a:p>
            <a:r>
              <a:rPr lang="ru-RU" dirty="0" err="1" smtClean="0"/>
              <a:t>Булдаков</a:t>
            </a:r>
            <a:r>
              <a:rPr lang="ru-RU" dirty="0" smtClean="0"/>
              <a:t> Павел</a:t>
            </a:r>
          </a:p>
          <a:p>
            <a:r>
              <a:rPr lang="ru-RU" dirty="0" smtClean="0"/>
              <a:t>Филимонов Александр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425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6257" y="1268760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err="1" smtClean="0"/>
              <a:t>оздать</a:t>
            </a:r>
            <a:r>
              <a:rPr lang="ru-RU" dirty="0" smtClean="0"/>
              <a:t> </a:t>
            </a:r>
            <a:r>
              <a:rPr lang="ru-RU" dirty="0" smtClean="0"/>
              <a:t>легкое в использовании приложение (</a:t>
            </a:r>
            <a:r>
              <a:rPr lang="ru-RU" dirty="0"/>
              <a:t>по аналогии с приложением для смартфонов </a:t>
            </a:r>
            <a:r>
              <a:rPr lang="en-US" dirty="0" err="1"/>
              <a:t>wizee</a:t>
            </a:r>
            <a:r>
              <a:rPr lang="en-US" dirty="0"/>
              <a:t> </a:t>
            </a:r>
            <a:r>
              <a:rPr lang="en-US" dirty="0" smtClean="0"/>
              <a:t>shopping</a:t>
            </a:r>
            <a:r>
              <a:rPr lang="ru-RU" dirty="0" smtClean="0"/>
              <a:t>), </a:t>
            </a:r>
            <a:r>
              <a:rPr lang="ru-RU" dirty="0" smtClean="0"/>
              <a:t>с помощью которой можно будет ориентироваться в корпусах </a:t>
            </a:r>
            <a:r>
              <a:rPr lang="ru-RU" dirty="0" err="1" smtClean="0"/>
              <a:t>СПбГПУ</a:t>
            </a:r>
            <a:r>
              <a:rPr lang="ru-RU" dirty="0" smtClean="0"/>
              <a:t>: найти нужную аудиторию и узнать какой преподаватель в ней находится.</a:t>
            </a:r>
            <a:br>
              <a:rPr lang="ru-RU" dirty="0" smtClean="0"/>
            </a:br>
            <a:r>
              <a:rPr lang="ru-RU" dirty="0" smtClean="0"/>
              <a:t>В дальнейшем планируется объединить в ней все вузы Санкт-Петербурга.</a:t>
            </a:r>
            <a:endParaRPr lang="ru-RU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19" y="3140968"/>
            <a:ext cx="2054809" cy="35010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43" y="3118987"/>
            <a:ext cx="2072893" cy="351358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67450" y="188640"/>
            <a:ext cx="71945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Цел</a:t>
            </a:r>
            <a:r>
              <a: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ь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нашей работы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889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46858" y="1484784"/>
            <a:ext cx="770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● Облегчить жизнь тысячи студентов , которые пытаются найти нужные аудитории, которые не всегда идут по порядку.  </a:t>
            </a:r>
            <a:endParaRPr lang="ru-RU" dirty="0"/>
          </a:p>
        </p:txBody>
      </p:sp>
      <p:pic>
        <p:nvPicPr>
          <p:cNvPr id="2051" name="Picture 3" descr="C:\Users\Pavel\Desktop\3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12803"/>
            <a:ext cx="4752941" cy="2641277"/>
          </a:xfrm>
          <a:prstGeom prst="rect">
            <a:avLst/>
          </a:prstGeom>
          <a:noFill/>
          <a:effectLst>
            <a:glow rad="38100">
              <a:schemeClr val="accent1">
                <a:alpha val="33000"/>
              </a:schemeClr>
            </a:glow>
            <a:outerShdw blurRad="1270000" dist="50800" dir="8640000" algn="ctr" rotWithShape="0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03848" y="332656"/>
            <a:ext cx="2539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Задача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45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27784" y="404664"/>
            <a:ext cx="3348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Средства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776267"/>
            <a:ext cx="4689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● Программы для создания приложения:</a:t>
            </a:r>
            <a:endParaRPr lang="ru-RU" dirty="0"/>
          </a:p>
        </p:txBody>
      </p:sp>
      <p:pic>
        <p:nvPicPr>
          <p:cNvPr id="3074" name="Picture 2" descr="C:\Users\Pavel\Desktop\Xcode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78" y="1284957"/>
            <a:ext cx="2653968" cy="183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2204864"/>
            <a:ext cx="40324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° Для </a:t>
            </a:r>
            <a:r>
              <a:rPr lang="en-US" dirty="0" err="1" smtClean="0"/>
              <a:t>iOS</a:t>
            </a:r>
            <a:r>
              <a:rPr lang="ru-RU" dirty="0"/>
              <a:t>:</a:t>
            </a:r>
            <a:endParaRPr lang="ru-RU" dirty="0" smtClean="0"/>
          </a:p>
          <a:p>
            <a:r>
              <a:rPr lang="ru-RU" dirty="0" smtClean="0"/>
              <a:t>        -</a:t>
            </a:r>
            <a:r>
              <a:rPr lang="en-US" dirty="0" err="1" smtClean="0"/>
              <a:t>Xcode</a:t>
            </a:r>
            <a:r>
              <a:rPr lang="en-US" dirty="0" smtClean="0"/>
              <a:t> (</a:t>
            </a:r>
            <a:r>
              <a:rPr lang="ru-RU" dirty="0" smtClean="0"/>
              <a:t>язык </a:t>
            </a:r>
            <a:r>
              <a:rPr lang="ru-RU" dirty="0" err="1"/>
              <a:t>язык</a:t>
            </a:r>
            <a:r>
              <a:rPr lang="ru-RU" dirty="0"/>
              <a:t> </a:t>
            </a:r>
            <a:r>
              <a:rPr lang="en-US" dirty="0" smtClean="0"/>
              <a:t>objective-c</a:t>
            </a:r>
            <a:r>
              <a:rPr lang="ru-RU" dirty="0" smtClean="0"/>
              <a:t>)</a:t>
            </a:r>
            <a:endParaRPr lang="en-US" dirty="0" smtClean="0"/>
          </a:p>
          <a:p>
            <a:endParaRPr lang="en-US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° Для </a:t>
            </a:r>
            <a:r>
              <a:rPr lang="en-US" dirty="0" smtClean="0"/>
              <a:t>Android</a:t>
            </a:r>
            <a:r>
              <a:rPr lang="ru-RU" dirty="0" smtClean="0"/>
              <a:t>:</a:t>
            </a:r>
          </a:p>
          <a:p>
            <a:r>
              <a:rPr lang="ru-RU" dirty="0"/>
              <a:t> </a:t>
            </a:r>
            <a:r>
              <a:rPr lang="ru-RU" dirty="0" smtClean="0"/>
              <a:t>        - </a:t>
            </a:r>
            <a:r>
              <a:rPr lang="en-US" dirty="0" smtClean="0"/>
              <a:t>Eclipse</a:t>
            </a:r>
            <a:r>
              <a:rPr lang="ru-RU" dirty="0" smtClean="0"/>
              <a:t> (язык </a:t>
            </a:r>
            <a:r>
              <a:rPr lang="en-US" dirty="0" smtClean="0"/>
              <a:t>Java)</a:t>
            </a:r>
            <a:endParaRPr lang="ru-RU" dirty="0"/>
          </a:p>
        </p:txBody>
      </p:sp>
      <p:pic>
        <p:nvPicPr>
          <p:cNvPr id="3076" name="Picture 4" descr="C:\Users\Pavel\Desktop\projecthel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10" y="3118646"/>
            <a:ext cx="1125617" cy="1543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4861613"/>
            <a:ext cx="483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●  </a:t>
            </a:r>
            <a:r>
              <a:rPr lang="ru-RU" dirty="0" smtClean="0"/>
              <a:t>Материалы:</a:t>
            </a:r>
          </a:p>
          <a:p>
            <a:endParaRPr lang="ru-RU" dirty="0"/>
          </a:p>
          <a:p>
            <a:r>
              <a:rPr lang="ru-RU" dirty="0" smtClean="0"/>
              <a:t>° Планы зданий </a:t>
            </a:r>
            <a:r>
              <a:rPr lang="ru-RU" dirty="0" err="1" smtClean="0"/>
              <a:t>СПбГПУ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° Расписание занятий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415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7080" y="2967335"/>
            <a:ext cx="76498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Спасибо за внимание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46371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128</TotalTime>
  <Words>113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Исполнительная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Филимонов Александр Сергеевич</dc:creator>
  <cp:lastModifiedBy>Pavel</cp:lastModifiedBy>
  <cp:revision>12</cp:revision>
  <dcterms:created xsi:type="dcterms:W3CDTF">2014-03-06T20:51:23Z</dcterms:created>
  <dcterms:modified xsi:type="dcterms:W3CDTF">2014-03-06T23:40:08Z</dcterms:modified>
</cp:coreProperties>
</file>