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733" y="-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76F89-F1F1-4988-A109-3827437038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62C8BC7-0A59-4D34-8D1D-99F3C69DCA3B}">
      <dgm:prSet phldrT="[Текст]"/>
      <dgm:spPr/>
      <dgm:t>
        <a:bodyPr/>
        <a:lstStyle/>
        <a:p>
          <a:r>
            <a:rPr lang="en-US" dirty="0" err="1" smtClean="0"/>
            <a:t>NeuroSky</a:t>
          </a:r>
          <a:endParaRPr lang="ru-RU" dirty="0"/>
        </a:p>
      </dgm:t>
    </dgm:pt>
    <dgm:pt modelId="{865F994F-9FF1-4C09-908D-646A7BFEEFEB}" type="parTrans" cxnId="{CD42F1D1-D345-4472-859D-1C2D8AF4B296}">
      <dgm:prSet/>
      <dgm:spPr/>
      <dgm:t>
        <a:bodyPr/>
        <a:lstStyle/>
        <a:p>
          <a:endParaRPr lang="ru-RU"/>
        </a:p>
      </dgm:t>
    </dgm:pt>
    <dgm:pt modelId="{E3F9176D-92B6-4F7C-9A03-1AF4837D14DD}" type="sibTrans" cxnId="{CD42F1D1-D345-4472-859D-1C2D8AF4B296}">
      <dgm:prSet/>
      <dgm:spPr/>
      <dgm:t>
        <a:bodyPr/>
        <a:lstStyle/>
        <a:p>
          <a:endParaRPr lang="ru-RU"/>
        </a:p>
      </dgm:t>
    </dgm:pt>
    <dgm:pt modelId="{EC0595D0-FAFA-4B49-B1B7-02BDD8605C72}">
      <dgm:prSet phldrT="[Текст]"/>
      <dgm:spPr/>
      <dgm:t>
        <a:bodyPr/>
        <a:lstStyle/>
        <a:p>
          <a:r>
            <a:rPr lang="en-US" dirty="0" err="1" smtClean="0"/>
            <a:t>Arduino</a:t>
          </a:r>
          <a:endParaRPr lang="ru-RU" dirty="0"/>
        </a:p>
      </dgm:t>
    </dgm:pt>
    <dgm:pt modelId="{338EF414-D289-4021-A7EA-14BD012C8D15}" type="parTrans" cxnId="{FC9BEDE0-43D0-417E-BD25-CD5036617046}">
      <dgm:prSet/>
      <dgm:spPr/>
      <dgm:t>
        <a:bodyPr/>
        <a:lstStyle/>
        <a:p>
          <a:endParaRPr lang="ru-RU"/>
        </a:p>
      </dgm:t>
    </dgm:pt>
    <dgm:pt modelId="{B025721B-8213-4413-BD59-326BEA0402E2}" type="sibTrans" cxnId="{FC9BEDE0-43D0-417E-BD25-CD5036617046}">
      <dgm:prSet/>
      <dgm:spPr/>
      <dgm:t>
        <a:bodyPr/>
        <a:lstStyle/>
        <a:p>
          <a:endParaRPr lang="ru-RU"/>
        </a:p>
      </dgm:t>
    </dgm:pt>
    <dgm:pt modelId="{B3D55807-F84D-4F13-B60F-CDA13A657A65}">
      <dgm:prSet phldrT="[Текст]"/>
      <dgm:spPr/>
      <dgm:t>
        <a:bodyPr/>
        <a:lstStyle/>
        <a:p>
          <a:r>
            <a:rPr lang="ru-RU" dirty="0" smtClean="0"/>
            <a:t>двигатели</a:t>
          </a:r>
          <a:endParaRPr lang="ru-RU" dirty="0"/>
        </a:p>
      </dgm:t>
    </dgm:pt>
    <dgm:pt modelId="{875FF42A-D838-4202-8ACA-58C8C3D86B8A}" type="parTrans" cxnId="{3BF5A36A-F17D-497A-B8B1-315F9E03ECC7}">
      <dgm:prSet/>
      <dgm:spPr/>
      <dgm:t>
        <a:bodyPr/>
        <a:lstStyle/>
        <a:p>
          <a:endParaRPr lang="ru-RU"/>
        </a:p>
      </dgm:t>
    </dgm:pt>
    <dgm:pt modelId="{AF0D5855-CF37-4B47-9DD1-F8CC623883A9}" type="sibTrans" cxnId="{3BF5A36A-F17D-497A-B8B1-315F9E03ECC7}">
      <dgm:prSet/>
      <dgm:spPr/>
      <dgm:t>
        <a:bodyPr/>
        <a:lstStyle/>
        <a:p>
          <a:endParaRPr lang="ru-RU"/>
        </a:p>
      </dgm:t>
    </dgm:pt>
    <dgm:pt modelId="{BB4F61F1-3031-4BB4-B602-04478D7EF304}" type="pres">
      <dgm:prSet presAssocID="{B1376F89-F1F1-4988-A109-38274370388D}" presName="Name0" presStyleCnt="0">
        <dgm:presLayoutVars>
          <dgm:dir/>
          <dgm:resizeHandles val="exact"/>
        </dgm:presLayoutVars>
      </dgm:prSet>
      <dgm:spPr/>
    </dgm:pt>
    <dgm:pt modelId="{15C59C8C-3A89-4DC8-B148-B6AFC4F6BA2E}" type="pres">
      <dgm:prSet presAssocID="{E62C8BC7-0A59-4D34-8D1D-99F3C69DCA3B}" presName="node" presStyleLbl="node1" presStyleIdx="0" presStyleCnt="3" custScaleX="156408" custScaleY="86552" custLinFactY="-7559" custLinFactNeighborX="449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25256-E99D-4B88-8262-54B08CCA4424}" type="pres">
      <dgm:prSet presAssocID="{E3F9176D-92B6-4F7C-9A03-1AF4837D14D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8803440-B426-461B-A956-740EF1C68201}" type="pres">
      <dgm:prSet presAssocID="{E3F9176D-92B6-4F7C-9A03-1AF4837D14D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5AF4559-C15E-4E6D-AA6A-D433018BBBD1}" type="pres">
      <dgm:prSet presAssocID="{EC0595D0-FAFA-4B49-B1B7-02BDD8605C72}" presName="node" presStyleLbl="node1" presStyleIdx="1" presStyleCnt="3" custScaleX="158134" custScaleY="106835" custLinFactX="96017" custLinFactNeighborX="100000" custLinFactNeighborY="-99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7B763-D514-4D3E-9BD4-7033711CC881}" type="pres">
      <dgm:prSet presAssocID="{B025721B-8213-4413-BD59-326BEA0402E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35DB402-E9AD-4755-A05A-24D254991FE1}" type="pres">
      <dgm:prSet presAssocID="{B025721B-8213-4413-BD59-326BEA0402E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822E06C-FECE-4C28-B72C-3F39989A5EE2}" type="pres">
      <dgm:prSet presAssocID="{B3D55807-F84D-4F13-B60F-CDA13A657A65}" presName="node" presStyleLbl="node1" presStyleIdx="2" presStyleCnt="3" custScaleX="128423" custScaleY="107442" custLinFactX="-128438" custLinFactNeighborX="-200000" custLinFactNeighborY="99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5A36A-F17D-497A-B8B1-315F9E03ECC7}" srcId="{B1376F89-F1F1-4988-A109-38274370388D}" destId="{B3D55807-F84D-4F13-B60F-CDA13A657A65}" srcOrd="2" destOrd="0" parTransId="{875FF42A-D838-4202-8ACA-58C8C3D86B8A}" sibTransId="{AF0D5855-CF37-4B47-9DD1-F8CC623883A9}"/>
    <dgm:cxn modelId="{CD42F1D1-D345-4472-859D-1C2D8AF4B296}" srcId="{B1376F89-F1F1-4988-A109-38274370388D}" destId="{E62C8BC7-0A59-4D34-8D1D-99F3C69DCA3B}" srcOrd="0" destOrd="0" parTransId="{865F994F-9FF1-4C09-908D-646A7BFEEFEB}" sibTransId="{E3F9176D-92B6-4F7C-9A03-1AF4837D14DD}"/>
    <dgm:cxn modelId="{FC9BEDE0-43D0-417E-BD25-CD5036617046}" srcId="{B1376F89-F1F1-4988-A109-38274370388D}" destId="{EC0595D0-FAFA-4B49-B1B7-02BDD8605C72}" srcOrd="1" destOrd="0" parTransId="{338EF414-D289-4021-A7EA-14BD012C8D15}" sibTransId="{B025721B-8213-4413-BD59-326BEA0402E2}"/>
    <dgm:cxn modelId="{1A0BEFA6-B913-4D23-847C-4A8FB0ACF7FE}" type="presOf" srcId="{B3D55807-F84D-4F13-B60F-CDA13A657A65}" destId="{F822E06C-FECE-4C28-B72C-3F39989A5EE2}" srcOrd="0" destOrd="0" presId="urn:microsoft.com/office/officeart/2005/8/layout/process1"/>
    <dgm:cxn modelId="{39855394-F33B-4775-AC17-73EC2FAA3FB7}" type="presOf" srcId="{EC0595D0-FAFA-4B49-B1B7-02BDD8605C72}" destId="{D5AF4559-C15E-4E6D-AA6A-D433018BBBD1}" srcOrd="0" destOrd="0" presId="urn:microsoft.com/office/officeart/2005/8/layout/process1"/>
    <dgm:cxn modelId="{3BD49B14-9FBC-4C93-B8A5-40ADED81813A}" type="presOf" srcId="{E3F9176D-92B6-4F7C-9A03-1AF4837D14DD}" destId="{C8803440-B426-461B-A956-740EF1C68201}" srcOrd="1" destOrd="0" presId="urn:microsoft.com/office/officeart/2005/8/layout/process1"/>
    <dgm:cxn modelId="{EB48429B-2319-4BD2-A847-A4F0F1B989EE}" type="presOf" srcId="{E3F9176D-92B6-4F7C-9A03-1AF4837D14DD}" destId="{7E925256-E99D-4B88-8262-54B08CCA4424}" srcOrd="0" destOrd="0" presId="urn:microsoft.com/office/officeart/2005/8/layout/process1"/>
    <dgm:cxn modelId="{E673DC57-D142-4D0F-85C0-FF79E4515F06}" type="presOf" srcId="{B1376F89-F1F1-4988-A109-38274370388D}" destId="{BB4F61F1-3031-4BB4-B602-04478D7EF304}" srcOrd="0" destOrd="0" presId="urn:microsoft.com/office/officeart/2005/8/layout/process1"/>
    <dgm:cxn modelId="{1A683259-B91B-40B5-8D1F-A9617314A4CB}" type="presOf" srcId="{E62C8BC7-0A59-4D34-8D1D-99F3C69DCA3B}" destId="{15C59C8C-3A89-4DC8-B148-B6AFC4F6BA2E}" srcOrd="0" destOrd="0" presId="urn:microsoft.com/office/officeart/2005/8/layout/process1"/>
    <dgm:cxn modelId="{F3B1662A-5394-4756-A2AC-3A661CF58F8D}" type="presOf" srcId="{B025721B-8213-4413-BD59-326BEA0402E2}" destId="{39D7B763-D514-4D3E-9BD4-7033711CC881}" srcOrd="0" destOrd="0" presId="urn:microsoft.com/office/officeart/2005/8/layout/process1"/>
    <dgm:cxn modelId="{B0116F60-9E8A-42D1-BFBE-DE99366EDEC0}" type="presOf" srcId="{B025721B-8213-4413-BD59-326BEA0402E2}" destId="{E35DB402-E9AD-4755-A05A-24D254991FE1}" srcOrd="1" destOrd="0" presId="urn:microsoft.com/office/officeart/2005/8/layout/process1"/>
    <dgm:cxn modelId="{91F0E4BF-282A-4999-8935-AB47368FF8A1}" type="presParOf" srcId="{BB4F61F1-3031-4BB4-B602-04478D7EF304}" destId="{15C59C8C-3A89-4DC8-B148-B6AFC4F6BA2E}" srcOrd="0" destOrd="0" presId="urn:microsoft.com/office/officeart/2005/8/layout/process1"/>
    <dgm:cxn modelId="{2AAB4B2E-0B80-4B2C-B656-925561F96395}" type="presParOf" srcId="{BB4F61F1-3031-4BB4-B602-04478D7EF304}" destId="{7E925256-E99D-4B88-8262-54B08CCA4424}" srcOrd="1" destOrd="0" presId="urn:microsoft.com/office/officeart/2005/8/layout/process1"/>
    <dgm:cxn modelId="{94057D1E-B9C8-464A-991F-2D4936145A8B}" type="presParOf" srcId="{7E925256-E99D-4B88-8262-54B08CCA4424}" destId="{C8803440-B426-461B-A956-740EF1C68201}" srcOrd="0" destOrd="0" presId="urn:microsoft.com/office/officeart/2005/8/layout/process1"/>
    <dgm:cxn modelId="{7D6F9FC3-7BE0-45B3-92FA-2A80EC7D9070}" type="presParOf" srcId="{BB4F61F1-3031-4BB4-B602-04478D7EF304}" destId="{D5AF4559-C15E-4E6D-AA6A-D433018BBBD1}" srcOrd="2" destOrd="0" presId="urn:microsoft.com/office/officeart/2005/8/layout/process1"/>
    <dgm:cxn modelId="{7528C9D1-4DB1-431F-A579-F489840F401A}" type="presParOf" srcId="{BB4F61F1-3031-4BB4-B602-04478D7EF304}" destId="{39D7B763-D514-4D3E-9BD4-7033711CC881}" srcOrd="3" destOrd="0" presId="urn:microsoft.com/office/officeart/2005/8/layout/process1"/>
    <dgm:cxn modelId="{9B0C94D2-CC72-4DC1-89AA-D5C819BB07CD}" type="presParOf" srcId="{39D7B763-D514-4D3E-9BD4-7033711CC881}" destId="{E35DB402-E9AD-4755-A05A-24D254991FE1}" srcOrd="0" destOrd="0" presId="urn:microsoft.com/office/officeart/2005/8/layout/process1"/>
    <dgm:cxn modelId="{3EA3A73C-5091-4E94-A1D7-020CD46CD5E4}" type="presParOf" srcId="{BB4F61F1-3031-4BB4-B602-04478D7EF304}" destId="{F822E06C-FECE-4C28-B72C-3F39989A5EE2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524A5-EF87-4171-A7D8-D1050E1F5C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109174-4C44-415A-89DA-487489BAE9D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Механика</a:t>
          </a:r>
          <a:endParaRPr lang="ru-RU" dirty="0">
            <a:solidFill>
              <a:srgbClr val="0070C0"/>
            </a:solidFill>
          </a:endParaRPr>
        </a:p>
      </dgm:t>
    </dgm:pt>
    <dgm:pt modelId="{16A7EE50-2965-4B5B-9579-E54B54ABBF9E}" type="parTrans" cxnId="{16408364-569B-4FDC-9928-656D53BFCBEE}">
      <dgm:prSet/>
      <dgm:spPr/>
      <dgm:t>
        <a:bodyPr/>
        <a:lstStyle/>
        <a:p>
          <a:endParaRPr lang="ru-RU"/>
        </a:p>
      </dgm:t>
    </dgm:pt>
    <dgm:pt modelId="{16A10652-A8EC-42D5-9BAB-2AA52BDD42F3}" type="sibTrans" cxnId="{16408364-569B-4FDC-9928-656D53BFCBEE}">
      <dgm:prSet/>
      <dgm:spPr/>
      <dgm:t>
        <a:bodyPr/>
        <a:lstStyle/>
        <a:p>
          <a:endParaRPr lang="ru-RU"/>
        </a:p>
      </dgm:t>
    </dgm:pt>
    <dgm:pt modelId="{B40E4926-9E4B-4984-9939-211F26413F65}">
      <dgm:prSet phldrT="[Текст]" custT="1"/>
      <dgm:spPr/>
      <dgm:t>
        <a:bodyPr/>
        <a:lstStyle/>
        <a:p>
          <a:r>
            <a:rPr lang="ru-RU" sz="3400" dirty="0" smtClean="0">
              <a:solidFill>
                <a:srgbClr val="0070C0"/>
              </a:solidFill>
            </a:rPr>
            <a:t>Программирование</a:t>
          </a:r>
          <a:endParaRPr lang="ru-RU" sz="3400" dirty="0">
            <a:solidFill>
              <a:srgbClr val="0070C0"/>
            </a:solidFill>
          </a:endParaRPr>
        </a:p>
      </dgm:t>
    </dgm:pt>
    <dgm:pt modelId="{162CB281-38FB-41AE-A0E2-AD36D63C2E7D}" type="parTrans" cxnId="{4A1503CE-0BD2-4FF9-847D-B86BDB132EF0}">
      <dgm:prSet/>
      <dgm:spPr/>
      <dgm:t>
        <a:bodyPr/>
        <a:lstStyle/>
        <a:p>
          <a:endParaRPr lang="ru-RU"/>
        </a:p>
      </dgm:t>
    </dgm:pt>
    <dgm:pt modelId="{F588DD0A-8241-4F62-8B9C-A359008EC436}" type="sibTrans" cxnId="{4A1503CE-0BD2-4FF9-847D-B86BDB132EF0}">
      <dgm:prSet/>
      <dgm:spPr/>
      <dgm:t>
        <a:bodyPr/>
        <a:lstStyle/>
        <a:p>
          <a:endParaRPr lang="ru-RU"/>
        </a:p>
      </dgm:t>
    </dgm:pt>
    <dgm:pt modelId="{A137960F-1A10-4368-97CD-C34898EB2A8B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Электроника</a:t>
          </a:r>
          <a:endParaRPr lang="ru-RU" dirty="0">
            <a:solidFill>
              <a:srgbClr val="0070C0"/>
            </a:solidFill>
          </a:endParaRPr>
        </a:p>
      </dgm:t>
    </dgm:pt>
    <dgm:pt modelId="{2F4AD347-4A0C-4BA5-B8D0-04DF8C1C455E}" type="parTrans" cxnId="{E72E0DF5-D77E-4824-B652-C3011BA53EB5}">
      <dgm:prSet/>
      <dgm:spPr/>
      <dgm:t>
        <a:bodyPr/>
        <a:lstStyle/>
        <a:p>
          <a:endParaRPr lang="ru-RU"/>
        </a:p>
      </dgm:t>
    </dgm:pt>
    <dgm:pt modelId="{2721EBF3-3DA6-4BDC-ACAE-0CAA461A0135}" type="sibTrans" cxnId="{E72E0DF5-D77E-4824-B652-C3011BA53EB5}">
      <dgm:prSet/>
      <dgm:spPr/>
      <dgm:t>
        <a:bodyPr/>
        <a:lstStyle/>
        <a:p>
          <a:endParaRPr lang="ru-RU"/>
        </a:p>
      </dgm:t>
    </dgm:pt>
    <dgm:pt modelId="{D4E991A8-0E70-42E1-BFE8-644BD7BAD119}" type="pres">
      <dgm:prSet presAssocID="{518524A5-EF87-4171-A7D8-D1050E1F5C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AA0F2-515D-4C20-926E-E1CFE2E41B2E}" type="pres">
      <dgm:prSet presAssocID="{1D109174-4C44-415A-89DA-487489BAE9D9}" presName="parentText" presStyleLbl="node1" presStyleIdx="0" presStyleCnt="3" custScaleY="52854" custLinFactNeighborX="520" custLinFactNeighborY="69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AF5F5-1AD9-4828-8341-C7009A451C59}" type="pres">
      <dgm:prSet presAssocID="{16A10652-A8EC-42D5-9BAB-2AA52BDD42F3}" presName="spacer" presStyleCnt="0"/>
      <dgm:spPr/>
    </dgm:pt>
    <dgm:pt modelId="{BBD2FCB7-EB70-4BFE-A058-F88130F0EE00}" type="pres">
      <dgm:prSet presAssocID="{B40E4926-9E4B-4984-9939-211F26413F65}" presName="parentText" presStyleLbl="node1" presStyleIdx="1" presStyleCnt="3" custScaleY="47960" custLinFactY="927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63489-E015-4DD8-B5D7-8D602B04B2E4}" type="pres">
      <dgm:prSet presAssocID="{F588DD0A-8241-4F62-8B9C-A359008EC436}" presName="spacer" presStyleCnt="0"/>
      <dgm:spPr/>
    </dgm:pt>
    <dgm:pt modelId="{2700624A-C481-4D8A-8D1B-032B1387C217}" type="pres">
      <dgm:prSet presAssocID="{A137960F-1A10-4368-97CD-C34898EB2A8B}" presName="parentText" presStyleLbl="node1" presStyleIdx="2" presStyleCnt="3" custScaleY="52854" custLinFactY="-241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F40E5B-9019-4861-A105-FA5B9437CFF6}" type="presOf" srcId="{B40E4926-9E4B-4984-9939-211F26413F65}" destId="{BBD2FCB7-EB70-4BFE-A058-F88130F0EE00}" srcOrd="0" destOrd="0" presId="urn:microsoft.com/office/officeart/2005/8/layout/vList2"/>
    <dgm:cxn modelId="{945CB35E-909F-4E3B-A5D5-0BEB9564663C}" type="presOf" srcId="{1D109174-4C44-415A-89DA-487489BAE9D9}" destId="{120AA0F2-515D-4C20-926E-E1CFE2E41B2E}" srcOrd="0" destOrd="0" presId="urn:microsoft.com/office/officeart/2005/8/layout/vList2"/>
    <dgm:cxn modelId="{16408364-569B-4FDC-9928-656D53BFCBEE}" srcId="{518524A5-EF87-4171-A7D8-D1050E1F5CCE}" destId="{1D109174-4C44-415A-89DA-487489BAE9D9}" srcOrd="0" destOrd="0" parTransId="{16A7EE50-2965-4B5B-9579-E54B54ABBF9E}" sibTransId="{16A10652-A8EC-42D5-9BAB-2AA52BDD42F3}"/>
    <dgm:cxn modelId="{4A1503CE-0BD2-4FF9-847D-B86BDB132EF0}" srcId="{518524A5-EF87-4171-A7D8-D1050E1F5CCE}" destId="{B40E4926-9E4B-4984-9939-211F26413F65}" srcOrd="1" destOrd="0" parTransId="{162CB281-38FB-41AE-A0E2-AD36D63C2E7D}" sibTransId="{F588DD0A-8241-4F62-8B9C-A359008EC436}"/>
    <dgm:cxn modelId="{286E4568-94FE-4643-8E58-99B2C9B10900}" type="presOf" srcId="{518524A5-EF87-4171-A7D8-D1050E1F5CCE}" destId="{D4E991A8-0E70-42E1-BFE8-644BD7BAD119}" srcOrd="0" destOrd="0" presId="urn:microsoft.com/office/officeart/2005/8/layout/vList2"/>
    <dgm:cxn modelId="{E72E0DF5-D77E-4824-B652-C3011BA53EB5}" srcId="{518524A5-EF87-4171-A7D8-D1050E1F5CCE}" destId="{A137960F-1A10-4368-97CD-C34898EB2A8B}" srcOrd="2" destOrd="0" parTransId="{2F4AD347-4A0C-4BA5-B8D0-04DF8C1C455E}" sibTransId="{2721EBF3-3DA6-4BDC-ACAE-0CAA461A0135}"/>
    <dgm:cxn modelId="{235E85F4-9C80-4743-9B9D-FE3354321ACD}" type="presOf" srcId="{A137960F-1A10-4368-97CD-C34898EB2A8B}" destId="{2700624A-C481-4D8A-8D1B-032B1387C217}" srcOrd="0" destOrd="0" presId="urn:microsoft.com/office/officeart/2005/8/layout/vList2"/>
    <dgm:cxn modelId="{83FEC724-56FE-4FEF-98BE-66648350EA6C}" type="presParOf" srcId="{D4E991A8-0E70-42E1-BFE8-644BD7BAD119}" destId="{120AA0F2-515D-4C20-926E-E1CFE2E41B2E}" srcOrd="0" destOrd="0" presId="urn:microsoft.com/office/officeart/2005/8/layout/vList2"/>
    <dgm:cxn modelId="{A404B612-4262-4DAD-A52A-6B6748424BCD}" type="presParOf" srcId="{D4E991A8-0E70-42E1-BFE8-644BD7BAD119}" destId="{906AF5F5-1AD9-4828-8341-C7009A451C59}" srcOrd="1" destOrd="0" presId="urn:microsoft.com/office/officeart/2005/8/layout/vList2"/>
    <dgm:cxn modelId="{37898443-88E4-484E-A367-63E3738AC81C}" type="presParOf" srcId="{D4E991A8-0E70-42E1-BFE8-644BD7BAD119}" destId="{BBD2FCB7-EB70-4BFE-A058-F88130F0EE00}" srcOrd="2" destOrd="0" presId="urn:microsoft.com/office/officeart/2005/8/layout/vList2"/>
    <dgm:cxn modelId="{D04C63E0-4C9A-4423-B51E-928DC6610CE4}" type="presParOf" srcId="{D4E991A8-0E70-42E1-BFE8-644BD7BAD119}" destId="{05863489-E015-4DD8-B5D7-8D602B04B2E4}" srcOrd="3" destOrd="0" presId="urn:microsoft.com/office/officeart/2005/8/layout/vList2"/>
    <dgm:cxn modelId="{D9BAC9A0-A6CA-4463-9B90-7324B63C9149}" type="presParOf" srcId="{D4E991A8-0E70-42E1-BFE8-644BD7BAD119}" destId="{2700624A-C481-4D8A-8D1B-032B1387C217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803A7-3DC4-425B-9FC7-1135689C93F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B9233-2BC0-48E3-A593-38A849F84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E6755B-C55F-434C-B98E-6C2A4198B38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4D7EF6-7856-4D30-BA96-E31011FB4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cGZwFe9CK7I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r>
              <a:rPr lang="en-US" dirty="0" err="1" smtClean="0"/>
              <a:t>neuro</a:t>
            </a:r>
            <a:r>
              <a:rPr lang="en-US" dirty="0" smtClean="0"/>
              <a:t> </a:t>
            </a:r>
            <a:r>
              <a:rPr lang="en-US" dirty="0" smtClean="0"/>
              <a:t>BALL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Поцелуев Павел Александрович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2060"/>
                </a:solidFill>
              </a:rPr>
              <a:t>создать игру, в которой человек сможет контролировать физический объект с помощью мозговой активности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2060"/>
                </a:solidFill>
              </a:rPr>
              <a:t>добиться максимальной </a:t>
            </a:r>
            <a:r>
              <a:rPr lang="ru-RU" sz="3600" dirty="0" smtClean="0">
                <a:solidFill>
                  <a:srgbClr val="002060"/>
                </a:solidFill>
              </a:rPr>
              <a:t>компактности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и </a:t>
            </a:r>
            <a:r>
              <a:rPr lang="ru-RU" sz="3600" dirty="0" smtClean="0">
                <a:solidFill>
                  <a:srgbClr val="002060"/>
                </a:solidFill>
              </a:rPr>
              <a:t>удобства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игры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Схема работы</a:t>
            </a: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57620" y="221455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bluetooth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 их реализация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http://www.youtube.com/watch?v=cGZwFe9CK7I</a:t>
            </a:r>
            <a:endParaRPr lang="ru-RU" dirty="0"/>
          </a:p>
        </p:txBody>
      </p:sp>
      <p:pic>
        <p:nvPicPr>
          <p:cNvPr id="1026" name="Picture 2" descr="C:\Users\Pasha\Desktop\Neuro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571612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714620"/>
            <a:ext cx="80971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49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Проект neuro BALL</vt:lpstr>
      <vt:lpstr>Цели проекта</vt:lpstr>
      <vt:lpstr>Схема работы</vt:lpstr>
      <vt:lpstr>Задачи и их реализация</vt:lpstr>
      <vt:lpstr>Результаты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neuro Avto</dc:title>
  <dc:creator>Pasha</dc:creator>
  <cp:lastModifiedBy>Pasha</cp:lastModifiedBy>
  <cp:revision>22</cp:revision>
  <dcterms:created xsi:type="dcterms:W3CDTF">2013-10-02T19:27:25Z</dcterms:created>
  <dcterms:modified xsi:type="dcterms:W3CDTF">2013-11-19T08:15:24Z</dcterms:modified>
</cp:coreProperties>
</file>