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AB290-2BAF-4C85-BFDF-183A453F25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942913-5065-4609-8773-B0BF2EDB08A6}">
      <dgm:prSet phldrT="[Text]"/>
      <dgm:spPr/>
      <dgm:t>
        <a:bodyPr/>
        <a:lstStyle/>
        <a:p>
          <a:r>
            <a:rPr lang="ru-RU" smtClean="0"/>
            <a:t>Оценка </a:t>
          </a:r>
          <a:r>
            <a:rPr lang="ru-RU" dirty="0" smtClean="0"/>
            <a:t>прочностных свойств тел с конечным количеством атомных слоев</a:t>
          </a:r>
          <a:endParaRPr lang="ru-RU" dirty="0"/>
        </a:p>
      </dgm:t>
    </dgm:pt>
    <dgm:pt modelId="{81512D39-FBCC-476D-9049-F1E5B2D87743}" type="parTrans" cxnId="{61806DD2-1D5D-49C6-8033-CBE92FE2697C}">
      <dgm:prSet/>
      <dgm:spPr/>
      <dgm:t>
        <a:bodyPr/>
        <a:lstStyle/>
        <a:p>
          <a:endParaRPr lang="ru-RU"/>
        </a:p>
      </dgm:t>
    </dgm:pt>
    <dgm:pt modelId="{4246B032-EE83-48E7-B7E1-DEF0E54E349A}" type="sibTrans" cxnId="{61806DD2-1D5D-49C6-8033-CBE92FE2697C}">
      <dgm:prSet/>
      <dgm:spPr/>
      <dgm:t>
        <a:bodyPr/>
        <a:lstStyle/>
        <a:p>
          <a:endParaRPr lang="ru-RU"/>
        </a:p>
      </dgm:t>
    </dgm:pt>
    <dgm:pt modelId="{1B7C55F0-7B3D-46E7-B4A8-2D93707D60ED}">
      <dgm:prSet phldrT="[Text]"/>
      <dgm:spPr/>
      <dgm:t>
        <a:bodyPr/>
        <a:lstStyle/>
        <a:p>
          <a:r>
            <a:rPr lang="ru-RU" dirty="0" smtClean="0"/>
            <a:t>Трактовка и описание</a:t>
          </a:r>
          <a:r>
            <a:rPr lang="en-US" dirty="0" smtClean="0"/>
            <a:t> </a:t>
          </a:r>
          <a:r>
            <a:rPr lang="ru-RU" dirty="0" smtClean="0"/>
            <a:t>данных, полученных при проведении экспериметов</a:t>
          </a:r>
          <a:endParaRPr lang="ru-RU" dirty="0"/>
        </a:p>
      </dgm:t>
    </dgm:pt>
    <dgm:pt modelId="{37C8FB7B-727F-41AC-8057-747765E185EA}" type="parTrans" cxnId="{E39605E8-704B-409C-8365-D5514E001F35}">
      <dgm:prSet/>
      <dgm:spPr/>
      <dgm:t>
        <a:bodyPr/>
        <a:lstStyle/>
        <a:p>
          <a:endParaRPr lang="ru-RU"/>
        </a:p>
      </dgm:t>
    </dgm:pt>
    <dgm:pt modelId="{80C61204-E23D-432D-AE6A-C13DB1722A77}" type="sibTrans" cxnId="{E39605E8-704B-409C-8365-D5514E001F35}">
      <dgm:prSet/>
      <dgm:spPr/>
      <dgm:t>
        <a:bodyPr/>
        <a:lstStyle/>
        <a:p>
          <a:endParaRPr lang="ru-RU"/>
        </a:p>
      </dgm:t>
    </dgm:pt>
    <dgm:pt modelId="{17130AC3-1753-4D4D-99E9-FAD8FF26963A}">
      <dgm:prSet phldrT="[Text]"/>
      <dgm:spPr/>
      <dgm:t>
        <a:bodyPr/>
        <a:lstStyle/>
        <a:p>
          <a:r>
            <a:rPr lang="ru-RU" dirty="0" smtClean="0"/>
            <a:t>Сравнение аналитики с ППП </a:t>
          </a:r>
          <a:endParaRPr lang="ru-RU" dirty="0"/>
        </a:p>
      </dgm:t>
    </dgm:pt>
    <dgm:pt modelId="{35B46C2F-FE54-4B5A-9743-5064A9AF3ED1}" type="sibTrans" cxnId="{39533BB9-805C-4DC2-8EA1-79A33127DB37}">
      <dgm:prSet/>
      <dgm:spPr/>
      <dgm:t>
        <a:bodyPr/>
        <a:lstStyle/>
        <a:p>
          <a:endParaRPr lang="ru-RU"/>
        </a:p>
      </dgm:t>
    </dgm:pt>
    <dgm:pt modelId="{68E53639-3C96-4174-9ABF-01A7611ED6AF}" type="parTrans" cxnId="{39533BB9-805C-4DC2-8EA1-79A33127DB37}">
      <dgm:prSet/>
      <dgm:spPr/>
      <dgm:t>
        <a:bodyPr/>
        <a:lstStyle/>
        <a:p>
          <a:endParaRPr lang="ru-RU"/>
        </a:p>
      </dgm:t>
    </dgm:pt>
    <dgm:pt modelId="{848259F7-CA3A-4B3D-BE7A-098FBEC1A15C}" type="pres">
      <dgm:prSet presAssocID="{8C9AB290-2BAF-4C85-BFDF-183A453F25BE}" presName="diagram" presStyleCnt="0">
        <dgm:presLayoutVars>
          <dgm:dir/>
          <dgm:resizeHandles val="exact"/>
        </dgm:presLayoutVars>
      </dgm:prSet>
      <dgm:spPr/>
    </dgm:pt>
    <dgm:pt modelId="{5D9B9952-945F-4450-9AC9-C2D1EF6FE096}" type="pres">
      <dgm:prSet presAssocID="{17130AC3-1753-4D4D-99E9-FAD8FF2696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95730-42ED-4FC6-A555-4346510C2017}" type="pres">
      <dgm:prSet presAssocID="{35B46C2F-FE54-4B5A-9743-5064A9AF3ED1}" presName="sibTrans" presStyleCnt="0"/>
      <dgm:spPr/>
    </dgm:pt>
    <dgm:pt modelId="{F07A3183-6D40-4C12-A98F-05440C1BF6A9}" type="pres">
      <dgm:prSet presAssocID="{E0942913-5065-4609-8773-B0BF2EDB08A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B1DB7-7E41-4A21-929E-9F8ED787313A}" type="pres">
      <dgm:prSet presAssocID="{4246B032-EE83-48E7-B7E1-DEF0E54E349A}" presName="sibTrans" presStyleCnt="0"/>
      <dgm:spPr/>
    </dgm:pt>
    <dgm:pt modelId="{1D6AA932-9581-42E1-9BC4-B1B9A232B5C2}" type="pres">
      <dgm:prSet presAssocID="{1B7C55F0-7B3D-46E7-B4A8-2D93707D60E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C050AC-5F12-4349-9B08-C8191A7C603A}" type="presOf" srcId="{1B7C55F0-7B3D-46E7-B4A8-2D93707D60ED}" destId="{1D6AA932-9581-42E1-9BC4-B1B9A232B5C2}" srcOrd="0" destOrd="0" presId="urn:microsoft.com/office/officeart/2005/8/layout/default"/>
    <dgm:cxn modelId="{BDCEF223-12CA-4DBC-B21F-433322299D63}" type="presOf" srcId="{E0942913-5065-4609-8773-B0BF2EDB08A6}" destId="{F07A3183-6D40-4C12-A98F-05440C1BF6A9}" srcOrd="0" destOrd="0" presId="urn:microsoft.com/office/officeart/2005/8/layout/default"/>
    <dgm:cxn modelId="{E39605E8-704B-409C-8365-D5514E001F35}" srcId="{8C9AB290-2BAF-4C85-BFDF-183A453F25BE}" destId="{1B7C55F0-7B3D-46E7-B4A8-2D93707D60ED}" srcOrd="2" destOrd="0" parTransId="{37C8FB7B-727F-41AC-8057-747765E185EA}" sibTransId="{80C61204-E23D-432D-AE6A-C13DB1722A77}"/>
    <dgm:cxn modelId="{61806DD2-1D5D-49C6-8033-CBE92FE2697C}" srcId="{8C9AB290-2BAF-4C85-BFDF-183A453F25BE}" destId="{E0942913-5065-4609-8773-B0BF2EDB08A6}" srcOrd="1" destOrd="0" parTransId="{81512D39-FBCC-476D-9049-F1E5B2D87743}" sibTransId="{4246B032-EE83-48E7-B7E1-DEF0E54E349A}"/>
    <dgm:cxn modelId="{39533BB9-805C-4DC2-8EA1-79A33127DB37}" srcId="{8C9AB290-2BAF-4C85-BFDF-183A453F25BE}" destId="{17130AC3-1753-4D4D-99E9-FAD8FF26963A}" srcOrd="0" destOrd="0" parTransId="{68E53639-3C96-4174-9ABF-01A7611ED6AF}" sibTransId="{35B46C2F-FE54-4B5A-9743-5064A9AF3ED1}"/>
    <dgm:cxn modelId="{8B6AA34B-20B7-4601-97F5-89B0B953F70C}" type="presOf" srcId="{8C9AB290-2BAF-4C85-BFDF-183A453F25BE}" destId="{848259F7-CA3A-4B3D-BE7A-098FBEC1A15C}" srcOrd="0" destOrd="0" presId="urn:microsoft.com/office/officeart/2005/8/layout/default"/>
    <dgm:cxn modelId="{2EF7B048-E45C-4D65-8034-96F5B21986B8}" type="presOf" srcId="{17130AC3-1753-4D4D-99E9-FAD8FF26963A}" destId="{5D9B9952-945F-4450-9AC9-C2D1EF6FE096}" srcOrd="0" destOrd="0" presId="urn:microsoft.com/office/officeart/2005/8/layout/default"/>
    <dgm:cxn modelId="{7C5568CA-AD4F-4882-A944-43DAC416B60B}" type="presParOf" srcId="{848259F7-CA3A-4B3D-BE7A-098FBEC1A15C}" destId="{5D9B9952-945F-4450-9AC9-C2D1EF6FE096}" srcOrd="0" destOrd="0" presId="urn:microsoft.com/office/officeart/2005/8/layout/default"/>
    <dgm:cxn modelId="{867C6981-D4B7-46C7-92A4-69710A842EC8}" type="presParOf" srcId="{848259F7-CA3A-4B3D-BE7A-098FBEC1A15C}" destId="{91E95730-42ED-4FC6-A555-4346510C2017}" srcOrd="1" destOrd="0" presId="urn:microsoft.com/office/officeart/2005/8/layout/default"/>
    <dgm:cxn modelId="{D4E17FBE-94F7-4133-9ECE-976515049E5E}" type="presParOf" srcId="{848259F7-CA3A-4B3D-BE7A-098FBEC1A15C}" destId="{F07A3183-6D40-4C12-A98F-05440C1BF6A9}" srcOrd="2" destOrd="0" presId="urn:microsoft.com/office/officeart/2005/8/layout/default"/>
    <dgm:cxn modelId="{D078E0E2-D967-4E26-BD1B-A88709A83D01}" type="presParOf" srcId="{848259F7-CA3A-4B3D-BE7A-098FBEC1A15C}" destId="{0CBB1DB7-7E41-4A21-929E-9F8ED787313A}" srcOrd="3" destOrd="0" presId="urn:microsoft.com/office/officeart/2005/8/layout/default"/>
    <dgm:cxn modelId="{13C9A68F-3CA3-48CB-B59A-75C35BA5F183}" type="presParOf" srcId="{848259F7-CA3A-4B3D-BE7A-098FBEC1A15C}" destId="{1D6AA932-9581-42E1-9BC4-B1B9A232B5C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9003E-5A57-4215-8F34-32CC3F79DE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423F44-F02F-4364-BA81-66EBF34FC0BA}">
      <dgm:prSet phldrT="[Text]"/>
      <dgm:spPr/>
      <dgm:t>
        <a:bodyPr/>
        <a:lstStyle/>
        <a:p>
          <a:r>
            <a:rPr lang="ru-RU" dirty="0" smtClean="0"/>
            <a:t>Маленькая</a:t>
          </a:r>
          <a:r>
            <a:rPr lang="ru-RU" baseline="0" dirty="0" smtClean="0"/>
            <a:t> область устйчивости ОЦК структуры</a:t>
          </a:r>
          <a:endParaRPr lang="ru-RU" dirty="0"/>
        </a:p>
      </dgm:t>
    </dgm:pt>
    <dgm:pt modelId="{8F020752-CCA1-4306-88B3-695440030B3E}" type="parTrans" cxnId="{A2482105-CBD3-4372-9B93-D961B0CE7DF9}">
      <dgm:prSet/>
      <dgm:spPr/>
      <dgm:t>
        <a:bodyPr/>
        <a:lstStyle/>
        <a:p>
          <a:endParaRPr lang="ru-RU"/>
        </a:p>
      </dgm:t>
    </dgm:pt>
    <dgm:pt modelId="{B77A6215-8F83-4826-8626-CDCFF7AADE5B}" type="sibTrans" cxnId="{A2482105-CBD3-4372-9B93-D961B0CE7DF9}">
      <dgm:prSet/>
      <dgm:spPr/>
      <dgm:t>
        <a:bodyPr/>
        <a:lstStyle/>
        <a:p>
          <a:endParaRPr lang="ru-RU"/>
        </a:p>
      </dgm:t>
    </dgm:pt>
    <dgm:pt modelId="{00D18DFD-A1B2-478F-9DC7-A8D41A44728C}">
      <dgm:prSet phldrT="[Text]" phldr="1"/>
      <dgm:spPr/>
      <dgm:t>
        <a:bodyPr/>
        <a:lstStyle/>
        <a:p>
          <a:endParaRPr lang="ru-RU" dirty="0"/>
        </a:p>
      </dgm:t>
    </dgm:pt>
    <dgm:pt modelId="{01663D93-EB78-45C6-B547-733BE1A98DD5}" type="parTrans" cxnId="{8BF98244-9535-4B0D-923E-C78F2FFA9B47}">
      <dgm:prSet/>
      <dgm:spPr/>
      <dgm:t>
        <a:bodyPr/>
        <a:lstStyle/>
        <a:p>
          <a:endParaRPr lang="ru-RU"/>
        </a:p>
      </dgm:t>
    </dgm:pt>
    <dgm:pt modelId="{C3B15627-6212-4C74-8D42-BC8A7DE264F6}" type="sibTrans" cxnId="{8BF98244-9535-4B0D-923E-C78F2FFA9B47}">
      <dgm:prSet/>
      <dgm:spPr/>
      <dgm:t>
        <a:bodyPr/>
        <a:lstStyle/>
        <a:p>
          <a:endParaRPr lang="ru-RU"/>
        </a:p>
      </dgm:t>
    </dgm:pt>
    <dgm:pt modelId="{B7590AC0-30B6-4740-9CCE-DC2ED79E3BD0}">
      <dgm:prSet phldrT="[Text]"/>
      <dgm:spPr/>
      <dgm:t>
        <a:bodyPr/>
        <a:lstStyle/>
        <a:p>
          <a:r>
            <a:rPr lang="ru-RU" dirty="0" smtClean="0"/>
            <a:t>Трудная отделимость ее от основной области устойчивости ГЦК</a:t>
          </a:r>
          <a:endParaRPr lang="ru-RU" dirty="0"/>
        </a:p>
      </dgm:t>
    </dgm:pt>
    <dgm:pt modelId="{8AAD56BD-F0D7-4113-B861-265F5464299F}" type="parTrans" cxnId="{A53DA2B2-1DB8-42B8-A73F-45434885E1A2}">
      <dgm:prSet/>
      <dgm:spPr/>
      <dgm:t>
        <a:bodyPr/>
        <a:lstStyle/>
        <a:p>
          <a:endParaRPr lang="ru-RU"/>
        </a:p>
      </dgm:t>
    </dgm:pt>
    <dgm:pt modelId="{17BE7CAC-9EC4-4612-BFEE-8E2B74BC7A39}" type="sibTrans" cxnId="{A53DA2B2-1DB8-42B8-A73F-45434885E1A2}">
      <dgm:prSet/>
      <dgm:spPr/>
      <dgm:t>
        <a:bodyPr/>
        <a:lstStyle/>
        <a:p>
          <a:endParaRPr lang="ru-RU"/>
        </a:p>
      </dgm:t>
    </dgm:pt>
    <dgm:pt modelId="{7768A5B9-BE0A-46F4-A85D-E865630CF694}">
      <dgm:prSet phldrT="[Text]" phldr="1"/>
      <dgm:spPr/>
      <dgm:t>
        <a:bodyPr/>
        <a:lstStyle/>
        <a:p>
          <a:endParaRPr lang="ru-RU"/>
        </a:p>
      </dgm:t>
    </dgm:pt>
    <dgm:pt modelId="{455D434B-7E2E-415D-9C57-6CB9BE798B96}" type="parTrans" cxnId="{E398D4A2-5F7C-4F2E-BC27-882CCAB35A4B}">
      <dgm:prSet/>
      <dgm:spPr/>
      <dgm:t>
        <a:bodyPr/>
        <a:lstStyle/>
        <a:p>
          <a:endParaRPr lang="ru-RU"/>
        </a:p>
      </dgm:t>
    </dgm:pt>
    <dgm:pt modelId="{258C0239-2956-4F95-A256-3D82004595A8}" type="sibTrans" cxnId="{E398D4A2-5F7C-4F2E-BC27-882CCAB35A4B}">
      <dgm:prSet/>
      <dgm:spPr/>
      <dgm:t>
        <a:bodyPr/>
        <a:lstStyle/>
        <a:p>
          <a:endParaRPr lang="ru-RU"/>
        </a:p>
      </dgm:t>
    </dgm:pt>
    <dgm:pt modelId="{49B834BC-1C26-4488-A5A8-ECF09FDFC922}" type="pres">
      <dgm:prSet presAssocID="{9619003E-5A57-4215-8F34-32CC3F79DE24}" presName="linear" presStyleCnt="0">
        <dgm:presLayoutVars>
          <dgm:animLvl val="lvl"/>
          <dgm:resizeHandles val="exact"/>
        </dgm:presLayoutVars>
      </dgm:prSet>
      <dgm:spPr/>
    </dgm:pt>
    <dgm:pt modelId="{8EB06559-7016-4526-ACB0-D46E76091B41}" type="pres">
      <dgm:prSet presAssocID="{81423F44-F02F-4364-BA81-66EBF34FC0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A9F65-80B6-4AAA-B0F3-4ABB328ECD67}" type="pres">
      <dgm:prSet presAssocID="{81423F44-F02F-4364-BA81-66EBF34FC0BA}" presName="childText" presStyleLbl="revTx" presStyleIdx="0" presStyleCnt="2">
        <dgm:presLayoutVars>
          <dgm:bulletEnabled val="1"/>
        </dgm:presLayoutVars>
      </dgm:prSet>
      <dgm:spPr/>
    </dgm:pt>
    <dgm:pt modelId="{D815248C-8F2F-4351-AC84-23E61B3FF395}" type="pres">
      <dgm:prSet presAssocID="{B7590AC0-30B6-4740-9CCE-DC2ED79E3BD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553E74F-742D-4334-AECE-A25B74AA33B6}" type="pres">
      <dgm:prSet presAssocID="{B7590AC0-30B6-4740-9CCE-DC2ED79E3BD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2482105-CBD3-4372-9B93-D961B0CE7DF9}" srcId="{9619003E-5A57-4215-8F34-32CC3F79DE24}" destId="{81423F44-F02F-4364-BA81-66EBF34FC0BA}" srcOrd="0" destOrd="0" parTransId="{8F020752-CCA1-4306-88B3-695440030B3E}" sibTransId="{B77A6215-8F83-4826-8626-CDCFF7AADE5B}"/>
    <dgm:cxn modelId="{7B84F312-AC03-45E9-A831-46D86616E4AE}" type="presOf" srcId="{81423F44-F02F-4364-BA81-66EBF34FC0BA}" destId="{8EB06559-7016-4526-ACB0-D46E76091B41}" srcOrd="0" destOrd="0" presId="urn:microsoft.com/office/officeart/2005/8/layout/vList2"/>
    <dgm:cxn modelId="{8BF98244-9535-4B0D-923E-C78F2FFA9B47}" srcId="{81423F44-F02F-4364-BA81-66EBF34FC0BA}" destId="{00D18DFD-A1B2-478F-9DC7-A8D41A44728C}" srcOrd="0" destOrd="0" parTransId="{01663D93-EB78-45C6-B547-733BE1A98DD5}" sibTransId="{C3B15627-6212-4C74-8D42-BC8A7DE264F6}"/>
    <dgm:cxn modelId="{0434D9F1-42B4-4643-878A-F2A7DE5B224B}" type="presOf" srcId="{00D18DFD-A1B2-478F-9DC7-A8D41A44728C}" destId="{FB4A9F65-80B6-4AAA-B0F3-4ABB328ECD67}" srcOrd="0" destOrd="0" presId="urn:microsoft.com/office/officeart/2005/8/layout/vList2"/>
    <dgm:cxn modelId="{A53DA2B2-1DB8-42B8-A73F-45434885E1A2}" srcId="{9619003E-5A57-4215-8F34-32CC3F79DE24}" destId="{B7590AC0-30B6-4740-9CCE-DC2ED79E3BD0}" srcOrd="1" destOrd="0" parTransId="{8AAD56BD-F0D7-4113-B861-265F5464299F}" sibTransId="{17BE7CAC-9EC4-4612-BFEE-8E2B74BC7A39}"/>
    <dgm:cxn modelId="{E398D4A2-5F7C-4F2E-BC27-882CCAB35A4B}" srcId="{B7590AC0-30B6-4740-9CCE-DC2ED79E3BD0}" destId="{7768A5B9-BE0A-46F4-A85D-E865630CF694}" srcOrd="0" destOrd="0" parTransId="{455D434B-7E2E-415D-9C57-6CB9BE798B96}" sibTransId="{258C0239-2956-4F95-A256-3D82004595A8}"/>
    <dgm:cxn modelId="{3CB07535-5202-45A5-83F6-545062A9AE10}" type="presOf" srcId="{9619003E-5A57-4215-8F34-32CC3F79DE24}" destId="{49B834BC-1C26-4488-A5A8-ECF09FDFC922}" srcOrd="0" destOrd="0" presId="urn:microsoft.com/office/officeart/2005/8/layout/vList2"/>
    <dgm:cxn modelId="{A21C492F-DF92-4D2F-A5E8-B62541EB1E00}" type="presOf" srcId="{B7590AC0-30B6-4740-9CCE-DC2ED79E3BD0}" destId="{D815248C-8F2F-4351-AC84-23E61B3FF395}" srcOrd="0" destOrd="0" presId="urn:microsoft.com/office/officeart/2005/8/layout/vList2"/>
    <dgm:cxn modelId="{E38094A1-C3DB-4F76-8C97-973160BD005D}" type="presOf" srcId="{7768A5B9-BE0A-46F4-A85D-E865630CF694}" destId="{4553E74F-742D-4334-AECE-A25B74AA33B6}" srcOrd="0" destOrd="0" presId="urn:microsoft.com/office/officeart/2005/8/layout/vList2"/>
    <dgm:cxn modelId="{BC0DB96D-525B-4F31-95A9-7C74FA9F2F92}" type="presParOf" srcId="{49B834BC-1C26-4488-A5A8-ECF09FDFC922}" destId="{8EB06559-7016-4526-ACB0-D46E76091B41}" srcOrd="0" destOrd="0" presId="urn:microsoft.com/office/officeart/2005/8/layout/vList2"/>
    <dgm:cxn modelId="{6DE5B8C3-40F0-44AD-AE13-B9DBFCAA04EC}" type="presParOf" srcId="{49B834BC-1C26-4488-A5A8-ECF09FDFC922}" destId="{FB4A9F65-80B6-4AAA-B0F3-4ABB328ECD67}" srcOrd="1" destOrd="0" presId="urn:microsoft.com/office/officeart/2005/8/layout/vList2"/>
    <dgm:cxn modelId="{A4EA46E3-173F-4D65-A7C9-718A8A82D6BD}" type="presParOf" srcId="{49B834BC-1C26-4488-A5A8-ECF09FDFC922}" destId="{D815248C-8F2F-4351-AC84-23E61B3FF395}" srcOrd="2" destOrd="0" presId="urn:microsoft.com/office/officeart/2005/8/layout/vList2"/>
    <dgm:cxn modelId="{2DB02D5B-D31F-4EE5-AD45-CA961995C769}" type="presParOf" srcId="{49B834BC-1C26-4488-A5A8-ECF09FDFC922}" destId="{4553E74F-742D-4334-AECE-A25B74AA33B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01731-5A49-4AC4-AC8A-254E3B81595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527290BF-B8BF-4CCE-B4B4-D06FB64306CD}">
      <dgm:prSet phldrT="[Text]" phldr="1"/>
      <dgm:spPr/>
      <dgm:t>
        <a:bodyPr/>
        <a:lstStyle/>
        <a:p>
          <a:endParaRPr lang="ru-RU"/>
        </a:p>
      </dgm:t>
    </dgm:pt>
    <dgm:pt modelId="{B29CE878-0444-45F8-A54A-D0BDBE301397}" type="parTrans" cxnId="{FDA7E48E-1E8D-4BA2-80B3-F21B9A182F2E}">
      <dgm:prSet/>
      <dgm:spPr/>
      <dgm:t>
        <a:bodyPr/>
        <a:lstStyle/>
        <a:p>
          <a:endParaRPr lang="ru-RU"/>
        </a:p>
      </dgm:t>
    </dgm:pt>
    <dgm:pt modelId="{B338A9A9-B14B-4711-A011-1CD502E0A4E6}" type="sibTrans" cxnId="{FDA7E48E-1E8D-4BA2-80B3-F21B9A182F2E}">
      <dgm:prSet/>
      <dgm:spPr/>
      <dgm:t>
        <a:bodyPr/>
        <a:lstStyle/>
        <a:p>
          <a:endParaRPr lang="ru-RU"/>
        </a:p>
      </dgm:t>
    </dgm:pt>
    <dgm:pt modelId="{81FB30B4-CDD0-4593-813E-664ED01FF527}">
      <dgm:prSet phldrT="[Text]" phldr="1"/>
      <dgm:spPr/>
      <dgm:t>
        <a:bodyPr/>
        <a:lstStyle/>
        <a:p>
          <a:endParaRPr lang="ru-RU" dirty="0"/>
        </a:p>
      </dgm:t>
    </dgm:pt>
    <dgm:pt modelId="{76AA0BF0-9BCC-4B7F-BA7F-2BB13F5FC945}" type="parTrans" cxnId="{03790251-0EC6-476E-BC20-21FB1C2A880A}">
      <dgm:prSet/>
      <dgm:spPr/>
      <dgm:t>
        <a:bodyPr/>
        <a:lstStyle/>
        <a:p>
          <a:endParaRPr lang="ru-RU"/>
        </a:p>
      </dgm:t>
    </dgm:pt>
    <dgm:pt modelId="{7C30F510-6609-42CB-9F90-2D1A4C1B0043}" type="sibTrans" cxnId="{03790251-0EC6-476E-BC20-21FB1C2A880A}">
      <dgm:prSet/>
      <dgm:spPr/>
      <dgm:t>
        <a:bodyPr/>
        <a:lstStyle/>
        <a:p>
          <a:endParaRPr lang="ru-RU"/>
        </a:p>
      </dgm:t>
    </dgm:pt>
    <dgm:pt modelId="{24807A50-3031-455A-8409-A90A3554A266}">
      <dgm:prSet phldrT="[Text]" phldr="1"/>
      <dgm:spPr/>
      <dgm:t>
        <a:bodyPr/>
        <a:lstStyle/>
        <a:p>
          <a:endParaRPr lang="ru-RU" dirty="0"/>
        </a:p>
      </dgm:t>
    </dgm:pt>
    <dgm:pt modelId="{A98DD8E0-920A-4B6A-AF5F-7B2AAAA42ADE}" type="parTrans" cxnId="{36DDA764-A9FC-4DE2-AD8F-8AA199053B87}">
      <dgm:prSet/>
      <dgm:spPr/>
      <dgm:t>
        <a:bodyPr/>
        <a:lstStyle/>
        <a:p>
          <a:endParaRPr lang="ru-RU"/>
        </a:p>
      </dgm:t>
    </dgm:pt>
    <dgm:pt modelId="{20EFDD90-823A-4DD5-B635-AF415A83B7C0}" type="sibTrans" cxnId="{36DDA764-A9FC-4DE2-AD8F-8AA199053B87}">
      <dgm:prSet/>
      <dgm:spPr/>
      <dgm:t>
        <a:bodyPr/>
        <a:lstStyle/>
        <a:p>
          <a:endParaRPr lang="ru-RU"/>
        </a:p>
      </dgm:t>
    </dgm:pt>
    <dgm:pt modelId="{F5629764-0F07-44A8-817A-049172E51417}" type="pres">
      <dgm:prSet presAssocID="{C3B01731-5A49-4AC4-AC8A-254E3B81595D}" presName="Name0" presStyleCnt="0">
        <dgm:presLayoutVars>
          <dgm:dir/>
          <dgm:animLvl val="lvl"/>
          <dgm:resizeHandles val="exact"/>
        </dgm:presLayoutVars>
      </dgm:prSet>
      <dgm:spPr/>
    </dgm:pt>
    <dgm:pt modelId="{FB11A664-56B7-4877-B14C-197EB7F48CC8}" type="pres">
      <dgm:prSet presAssocID="{C3B01731-5A49-4AC4-AC8A-254E3B81595D}" presName="dummy" presStyleCnt="0"/>
      <dgm:spPr/>
    </dgm:pt>
    <dgm:pt modelId="{FB855F4C-3A10-4853-B091-DB312C29FAC6}" type="pres">
      <dgm:prSet presAssocID="{C3B01731-5A49-4AC4-AC8A-254E3B81595D}" presName="linH" presStyleCnt="0"/>
      <dgm:spPr/>
    </dgm:pt>
    <dgm:pt modelId="{1EA8BDAA-59C3-4C6C-8645-8A42BCE7A03B}" type="pres">
      <dgm:prSet presAssocID="{C3B01731-5A49-4AC4-AC8A-254E3B81595D}" presName="padding1" presStyleCnt="0"/>
      <dgm:spPr/>
    </dgm:pt>
    <dgm:pt modelId="{0027B025-62D7-44EA-B1AE-E96437B2A5A3}" type="pres">
      <dgm:prSet presAssocID="{527290BF-B8BF-4CCE-B4B4-D06FB64306CD}" presName="linV" presStyleCnt="0"/>
      <dgm:spPr/>
    </dgm:pt>
    <dgm:pt modelId="{83AD7985-243F-473D-AEC4-36089E201294}" type="pres">
      <dgm:prSet presAssocID="{527290BF-B8BF-4CCE-B4B4-D06FB64306CD}" presName="spVertical1" presStyleCnt="0"/>
      <dgm:spPr/>
    </dgm:pt>
    <dgm:pt modelId="{5183CA7E-5913-4316-9263-07918F5180E4}" type="pres">
      <dgm:prSet presAssocID="{527290BF-B8BF-4CCE-B4B4-D06FB64306CD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0DA59DA-0044-494F-BCB3-11DD5D119786}" type="pres">
      <dgm:prSet presAssocID="{527290BF-B8BF-4CCE-B4B4-D06FB64306CD}" presName="spVertical2" presStyleCnt="0"/>
      <dgm:spPr/>
    </dgm:pt>
    <dgm:pt modelId="{CB6E06BD-62B0-43BC-82D7-0B96E9EB1CBA}" type="pres">
      <dgm:prSet presAssocID="{527290BF-B8BF-4CCE-B4B4-D06FB64306CD}" presName="spVertical3" presStyleCnt="0"/>
      <dgm:spPr/>
    </dgm:pt>
    <dgm:pt modelId="{F620A4FF-6481-4C3C-9354-F5DCA17197D8}" type="pres">
      <dgm:prSet presAssocID="{B338A9A9-B14B-4711-A011-1CD502E0A4E6}" presName="space" presStyleCnt="0"/>
      <dgm:spPr/>
    </dgm:pt>
    <dgm:pt modelId="{13E2373C-E753-47D6-9F79-8F86FC3E8DEB}" type="pres">
      <dgm:prSet presAssocID="{81FB30B4-CDD0-4593-813E-664ED01FF527}" presName="linV" presStyleCnt="0"/>
      <dgm:spPr/>
    </dgm:pt>
    <dgm:pt modelId="{9676F11A-64B3-4810-9FBC-3A204E1F4864}" type="pres">
      <dgm:prSet presAssocID="{81FB30B4-CDD0-4593-813E-664ED01FF527}" presName="spVertical1" presStyleCnt="0"/>
      <dgm:spPr/>
    </dgm:pt>
    <dgm:pt modelId="{78E473E7-AF1E-4D86-9261-496FD634098E}" type="pres">
      <dgm:prSet presAssocID="{81FB30B4-CDD0-4593-813E-664ED01FF527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754809B-4B98-432A-B800-7F16BF8163F7}" type="pres">
      <dgm:prSet presAssocID="{81FB30B4-CDD0-4593-813E-664ED01FF527}" presName="spVertical2" presStyleCnt="0"/>
      <dgm:spPr/>
    </dgm:pt>
    <dgm:pt modelId="{37C6204B-CD59-488A-AE41-1F1EF57FBBC3}" type="pres">
      <dgm:prSet presAssocID="{81FB30B4-CDD0-4593-813E-664ED01FF527}" presName="spVertical3" presStyleCnt="0"/>
      <dgm:spPr/>
    </dgm:pt>
    <dgm:pt modelId="{58D015BA-8E40-4EC8-BC8E-BDCDBE19886C}" type="pres">
      <dgm:prSet presAssocID="{7C30F510-6609-42CB-9F90-2D1A4C1B0043}" presName="space" presStyleCnt="0"/>
      <dgm:spPr/>
    </dgm:pt>
    <dgm:pt modelId="{CF2570A9-9299-4B5C-B4B9-040A21DDD291}" type="pres">
      <dgm:prSet presAssocID="{24807A50-3031-455A-8409-A90A3554A266}" presName="linV" presStyleCnt="0"/>
      <dgm:spPr/>
    </dgm:pt>
    <dgm:pt modelId="{9A03A7CD-D0DB-4AF4-9B15-866D3508B7A0}" type="pres">
      <dgm:prSet presAssocID="{24807A50-3031-455A-8409-A90A3554A266}" presName="spVertical1" presStyleCnt="0"/>
      <dgm:spPr/>
    </dgm:pt>
    <dgm:pt modelId="{8D2C500A-1259-4ACC-B76C-3CC5CC494960}" type="pres">
      <dgm:prSet presAssocID="{24807A50-3031-455A-8409-A90A3554A266}" presName="parTx" presStyleLbl="revTx" presStyleIdx="2" presStyleCnt="3" custLinFactX="100000" custLinFactY="-100000" custLinFactNeighborX="184154" custLinFactNeighborY="-144437">
        <dgm:presLayoutVars>
          <dgm:chMax val="0"/>
          <dgm:chPref val="0"/>
          <dgm:bulletEnabled val="1"/>
        </dgm:presLayoutVars>
      </dgm:prSet>
      <dgm:spPr/>
    </dgm:pt>
    <dgm:pt modelId="{EF4AB313-8987-4149-8B70-B6BD2C1BD4F0}" type="pres">
      <dgm:prSet presAssocID="{24807A50-3031-455A-8409-A90A3554A266}" presName="spVertical2" presStyleCnt="0"/>
      <dgm:spPr/>
    </dgm:pt>
    <dgm:pt modelId="{B3AFEA53-6799-4ADC-A99F-218031346795}" type="pres">
      <dgm:prSet presAssocID="{24807A50-3031-455A-8409-A90A3554A266}" presName="spVertical3" presStyleCnt="0"/>
      <dgm:spPr/>
    </dgm:pt>
    <dgm:pt modelId="{E80B754D-7357-42E7-8A26-069A5C3834FC}" type="pres">
      <dgm:prSet presAssocID="{C3B01731-5A49-4AC4-AC8A-254E3B81595D}" presName="padding2" presStyleCnt="0"/>
      <dgm:spPr/>
    </dgm:pt>
    <dgm:pt modelId="{193E6931-AD4F-4A4B-819E-DF19191E4280}" type="pres">
      <dgm:prSet presAssocID="{C3B01731-5A49-4AC4-AC8A-254E3B81595D}" presName="negArrow" presStyleCnt="0"/>
      <dgm:spPr/>
    </dgm:pt>
    <dgm:pt modelId="{5AAED5E4-4BF4-42BB-978E-21552BBC4201}" type="pres">
      <dgm:prSet presAssocID="{C3B01731-5A49-4AC4-AC8A-254E3B81595D}" presName="backgroundArrow" presStyleLbl="node1" presStyleIdx="0" presStyleCnt="1"/>
      <dgm:spPr/>
    </dgm:pt>
  </dgm:ptLst>
  <dgm:cxnLst>
    <dgm:cxn modelId="{7A8440BD-4AB3-4F66-9EE7-42EE3B977D68}" type="presOf" srcId="{24807A50-3031-455A-8409-A90A3554A266}" destId="{8D2C500A-1259-4ACC-B76C-3CC5CC494960}" srcOrd="0" destOrd="0" presId="urn:microsoft.com/office/officeart/2005/8/layout/hProcess3"/>
    <dgm:cxn modelId="{36DDA764-A9FC-4DE2-AD8F-8AA199053B87}" srcId="{C3B01731-5A49-4AC4-AC8A-254E3B81595D}" destId="{24807A50-3031-455A-8409-A90A3554A266}" srcOrd="2" destOrd="0" parTransId="{A98DD8E0-920A-4B6A-AF5F-7B2AAAA42ADE}" sibTransId="{20EFDD90-823A-4DD5-B635-AF415A83B7C0}"/>
    <dgm:cxn modelId="{FDA7E48E-1E8D-4BA2-80B3-F21B9A182F2E}" srcId="{C3B01731-5A49-4AC4-AC8A-254E3B81595D}" destId="{527290BF-B8BF-4CCE-B4B4-D06FB64306CD}" srcOrd="0" destOrd="0" parTransId="{B29CE878-0444-45F8-A54A-D0BDBE301397}" sibTransId="{B338A9A9-B14B-4711-A011-1CD502E0A4E6}"/>
    <dgm:cxn modelId="{03790251-0EC6-476E-BC20-21FB1C2A880A}" srcId="{C3B01731-5A49-4AC4-AC8A-254E3B81595D}" destId="{81FB30B4-CDD0-4593-813E-664ED01FF527}" srcOrd="1" destOrd="0" parTransId="{76AA0BF0-9BCC-4B7F-BA7F-2BB13F5FC945}" sibTransId="{7C30F510-6609-42CB-9F90-2D1A4C1B0043}"/>
    <dgm:cxn modelId="{7A3C8A3A-9CAD-488E-A7AD-1CA9D7BF73AD}" type="presOf" srcId="{C3B01731-5A49-4AC4-AC8A-254E3B81595D}" destId="{F5629764-0F07-44A8-817A-049172E51417}" srcOrd="0" destOrd="0" presId="urn:microsoft.com/office/officeart/2005/8/layout/hProcess3"/>
    <dgm:cxn modelId="{1F8AA5EB-77CE-48A2-A6E6-E1202536B0C1}" type="presOf" srcId="{81FB30B4-CDD0-4593-813E-664ED01FF527}" destId="{78E473E7-AF1E-4D86-9261-496FD634098E}" srcOrd="0" destOrd="0" presId="urn:microsoft.com/office/officeart/2005/8/layout/hProcess3"/>
    <dgm:cxn modelId="{9A08B38A-5FD9-49B3-B412-704975243ED4}" type="presOf" srcId="{527290BF-B8BF-4CCE-B4B4-D06FB64306CD}" destId="{5183CA7E-5913-4316-9263-07918F5180E4}" srcOrd="0" destOrd="0" presId="urn:microsoft.com/office/officeart/2005/8/layout/hProcess3"/>
    <dgm:cxn modelId="{D6CE3C57-0BBB-4F2B-B392-195CA3FD8CE7}" type="presParOf" srcId="{F5629764-0F07-44A8-817A-049172E51417}" destId="{FB11A664-56B7-4877-B14C-197EB7F48CC8}" srcOrd="0" destOrd="0" presId="urn:microsoft.com/office/officeart/2005/8/layout/hProcess3"/>
    <dgm:cxn modelId="{853E83A9-AA4A-4C88-AB6C-F88DC400BB76}" type="presParOf" srcId="{F5629764-0F07-44A8-817A-049172E51417}" destId="{FB855F4C-3A10-4853-B091-DB312C29FAC6}" srcOrd="1" destOrd="0" presId="urn:microsoft.com/office/officeart/2005/8/layout/hProcess3"/>
    <dgm:cxn modelId="{F1774E01-4940-49EC-BA9F-F51445AD670B}" type="presParOf" srcId="{FB855F4C-3A10-4853-B091-DB312C29FAC6}" destId="{1EA8BDAA-59C3-4C6C-8645-8A42BCE7A03B}" srcOrd="0" destOrd="0" presId="urn:microsoft.com/office/officeart/2005/8/layout/hProcess3"/>
    <dgm:cxn modelId="{D80E8346-A79E-4820-876B-AC3D7989B7A0}" type="presParOf" srcId="{FB855F4C-3A10-4853-B091-DB312C29FAC6}" destId="{0027B025-62D7-44EA-B1AE-E96437B2A5A3}" srcOrd="1" destOrd="0" presId="urn:microsoft.com/office/officeart/2005/8/layout/hProcess3"/>
    <dgm:cxn modelId="{B1997123-140A-4A1E-B01A-66D33D9A8BF0}" type="presParOf" srcId="{0027B025-62D7-44EA-B1AE-E96437B2A5A3}" destId="{83AD7985-243F-473D-AEC4-36089E201294}" srcOrd="0" destOrd="0" presId="urn:microsoft.com/office/officeart/2005/8/layout/hProcess3"/>
    <dgm:cxn modelId="{76E6FF30-35C2-4290-8855-F2AB3A583145}" type="presParOf" srcId="{0027B025-62D7-44EA-B1AE-E96437B2A5A3}" destId="{5183CA7E-5913-4316-9263-07918F5180E4}" srcOrd="1" destOrd="0" presId="urn:microsoft.com/office/officeart/2005/8/layout/hProcess3"/>
    <dgm:cxn modelId="{E62D2F76-F90B-4553-AB03-042778B1E337}" type="presParOf" srcId="{0027B025-62D7-44EA-B1AE-E96437B2A5A3}" destId="{30DA59DA-0044-494F-BCB3-11DD5D119786}" srcOrd="2" destOrd="0" presId="urn:microsoft.com/office/officeart/2005/8/layout/hProcess3"/>
    <dgm:cxn modelId="{80158E4F-3C11-48F3-8EB1-12B20CEF0F2F}" type="presParOf" srcId="{0027B025-62D7-44EA-B1AE-E96437B2A5A3}" destId="{CB6E06BD-62B0-43BC-82D7-0B96E9EB1CBA}" srcOrd="3" destOrd="0" presId="urn:microsoft.com/office/officeart/2005/8/layout/hProcess3"/>
    <dgm:cxn modelId="{D02D567A-47F1-4779-B88F-AC8096A4EA69}" type="presParOf" srcId="{FB855F4C-3A10-4853-B091-DB312C29FAC6}" destId="{F620A4FF-6481-4C3C-9354-F5DCA17197D8}" srcOrd="2" destOrd="0" presId="urn:microsoft.com/office/officeart/2005/8/layout/hProcess3"/>
    <dgm:cxn modelId="{B75EE0A0-17AC-4361-9F13-A8172942DBA5}" type="presParOf" srcId="{FB855F4C-3A10-4853-B091-DB312C29FAC6}" destId="{13E2373C-E753-47D6-9F79-8F86FC3E8DEB}" srcOrd="3" destOrd="0" presId="urn:microsoft.com/office/officeart/2005/8/layout/hProcess3"/>
    <dgm:cxn modelId="{DA592B96-8790-4149-A549-BD5E222FC867}" type="presParOf" srcId="{13E2373C-E753-47D6-9F79-8F86FC3E8DEB}" destId="{9676F11A-64B3-4810-9FBC-3A204E1F4864}" srcOrd="0" destOrd="0" presId="urn:microsoft.com/office/officeart/2005/8/layout/hProcess3"/>
    <dgm:cxn modelId="{9DE5E446-9E34-424E-960C-D590ED2E476D}" type="presParOf" srcId="{13E2373C-E753-47D6-9F79-8F86FC3E8DEB}" destId="{78E473E7-AF1E-4D86-9261-496FD634098E}" srcOrd="1" destOrd="0" presId="urn:microsoft.com/office/officeart/2005/8/layout/hProcess3"/>
    <dgm:cxn modelId="{71C161CF-7016-4982-9936-6441A25439DB}" type="presParOf" srcId="{13E2373C-E753-47D6-9F79-8F86FC3E8DEB}" destId="{B754809B-4B98-432A-B800-7F16BF8163F7}" srcOrd="2" destOrd="0" presId="urn:microsoft.com/office/officeart/2005/8/layout/hProcess3"/>
    <dgm:cxn modelId="{356FCAB1-F872-40DB-8B31-3D8679488D62}" type="presParOf" srcId="{13E2373C-E753-47D6-9F79-8F86FC3E8DEB}" destId="{37C6204B-CD59-488A-AE41-1F1EF57FBBC3}" srcOrd="3" destOrd="0" presId="urn:microsoft.com/office/officeart/2005/8/layout/hProcess3"/>
    <dgm:cxn modelId="{5878DCC6-763C-4953-A0DE-607648FBD9D7}" type="presParOf" srcId="{FB855F4C-3A10-4853-B091-DB312C29FAC6}" destId="{58D015BA-8E40-4EC8-BC8E-BDCDBE19886C}" srcOrd="4" destOrd="0" presId="urn:microsoft.com/office/officeart/2005/8/layout/hProcess3"/>
    <dgm:cxn modelId="{A10D668E-D829-449A-A943-4D3A25515859}" type="presParOf" srcId="{FB855F4C-3A10-4853-B091-DB312C29FAC6}" destId="{CF2570A9-9299-4B5C-B4B9-040A21DDD291}" srcOrd="5" destOrd="0" presId="urn:microsoft.com/office/officeart/2005/8/layout/hProcess3"/>
    <dgm:cxn modelId="{E3C70546-3503-415B-B3DE-41E68F5E537B}" type="presParOf" srcId="{CF2570A9-9299-4B5C-B4B9-040A21DDD291}" destId="{9A03A7CD-D0DB-4AF4-9B15-866D3508B7A0}" srcOrd="0" destOrd="0" presId="urn:microsoft.com/office/officeart/2005/8/layout/hProcess3"/>
    <dgm:cxn modelId="{FF9F16CD-CBBF-44C7-A705-6CBC900F970B}" type="presParOf" srcId="{CF2570A9-9299-4B5C-B4B9-040A21DDD291}" destId="{8D2C500A-1259-4ACC-B76C-3CC5CC494960}" srcOrd="1" destOrd="0" presId="urn:microsoft.com/office/officeart/2005/8/layout/hProcess3"/>
    <dgm:cxn modelId="{105F050E-8D35-49F9-BEB6-481FD9A6017B}" type="presParOf" srcId="{CF2570A9-9299-4B5C-B4B9-040A21DDD291}" destId="{EF4AB313-8987-4149-8B70-B6BD2C1BD4F0}" srcOrd="2" destOrd="0" presId="urn:microsoft.com/office/officeart/2005/8/layout/hProcess3"/>
    <dgm:cxn modelId="{99221A61-0E53-4146-A2DC-837518928923}" type="presParOf" srcId="{CF2570A9-9299-4B5C-B4B9-040A21DDD291}" destId="{B3AFEA53-6799-4ADC-A99F-218031346795}" srcOrd="3" destOrd="0" presId="urn:microsoft.com/office/officeart/2005/8/layout/hProcess3"/>
    <dgm:cxn modelId="{B7005C47-CBD5-4E75-992A-890CD6387522}" type="presParOf" srcId="{FB855F4C-3A10-4853-B091-DB312C29FAC6}" destId="{E80B754D-7357-42E7-8A26-069A5C3834FC}" srcOrd="6" destOrd="0" presId="urn:microsoft.com/office/officeart/2005/8/layout/hProcess3"/>
    <dgm:cxn modelId="{498F4FCA-9122-42CC-9144-9C29FD116A06}" type="presParOf" srcId="{FB855F4C-3A10-4853-B091-DB312C29FAC6}" destId="{193E6931-AD4F-4A4B-819E-DF19191E4280}" srcOrd="7" destOrd="0" presId="urn:microsoft.com/office/officeart/2005/8/layout/hProcess3"/>
    <dgm:cxn modelId="{CA8FFEC4-AD14-4C18-878C-DDA2F12416DD}" type="presParOf" srcId="{FB855F4C-3A10-4853-B091-DB312C29FAC6}" destId="{5AAED5E4-4BF4-42BB-978E-21552BBC42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CF6BDB-EEA1-468A-BD22-FB930A220D5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6B2E82-0516-4D8C-9B1B-C500299FCE73}">
      <dgm:prSet phldrT="[Text]"/>
      <dgm:spPr/>
      <dgm:t>
        <a:bodyPr/>
        <a:lstStyle/>
        <a:p>
          <a:r>
            <a:rPr lang="ru-RU" dirty="0" smtClean="0"/>
            <a:t>Использовали</a:t>
          </a:r>
          <a:endParaRPr lang="ru-RU" dirty="0"/>
        </a:p>
      </dgm:t>
    </dgm:pt>
    <dgm:pt modelId="{ED15AA38-DC68-4CFB-A5D5-174FF5FB15BD}" type="parTrans" cxnId="{C39D3D67-C623-4471-945A-731D5DD16C7F}">
      <dgm:prSet/>
      <dgm:spPr/>
      <dgm:t>
        <a:bodyPr/>
        <a:lstStyle/>
        <a:p>
          <a:endParaRPr lang="ru-RU"/>
        </a:p>
      </dgm:t>
    </dgm:pt>
    <dgm:pt modelId="{51042517-F761-4B74-8EDC-72B4D24914DF}" type="sibTrans" cxnId="{C39D3D67-C623-4471-945A-731D5DD16C7F}">
      <dgm:prSet/>
      <dgm:spPr/>
      <dgm:t>
        <a:bodyPr/>
        <a:lstStyle/>
        <a:p>
          <a:endParaRPr lang="ru-RU"/>
        </a:p>
      </dgm:t>
    </dgm:pt>
    <dgm:pt modelId="{AD8AA888-BA5A-4236-A66E-635D334F6A23}">
      <dgm:prSet phldrT="[Text]"/>
      <dgm:spPr/>
      <dgm:t>
        <a:bodyPr/>
        <a:lstStyle/>
        <a:p>
          <a:r>
            <a:rPr lang="ru-RU" dirty="0" smtClean="0"/>
            <a:t>Ми</a:t>
          </a:r>
          <a:endParaRPr lang="ru-RU" dirty="0"/>
        </a:p>
      </dgm:t>
    </dgm:pt>
    <dgm:pt modelId="{D0B3700A-2998-45B4-91F8-EB6CE2999A45}" type="parTrans" cxnId="{35F66CA4-C47E-4DE4-879F-8D986A44142B}">
      <dgm:prSet/>
      <dgm:spPr/>
      <dgm:t>
        <a:bodyPr/>
        <a:lstStyle/>
        <a:p>
          <a:endParaRPr lang="ru-RU"/>
        </a:p>
      </dgm:t>
    </dgm:pt>
    <dgm:pt modelId="{70E4DC2B-5D43-47BC-AEFB-82BD39AFE04D}" type="sibTrans" cxnId="{35F66CA4-C47E-4DE4-879F-8D986A44142B}">
      <dgm:prSet/>
      <dgm:spPr/>
      <dgm:t>
        <a:bodyPr/>
        <a:lstStyle/>
        <a:p>
          <a:endParaRPr lang="ru-RU"/>
        </a:p>
      </dgm:t>
    </dgm:pt>
    <dgm:pt modelId="{5F029F95-CEE8-486B-A4C5-C94B78F9D7AD}">
      <dgm:prSet phldrT="[Text]"/>
      <dgm:spPr/>
      <dgm:t>
        <a:bodyPr/>
        <a:lstStyle/>
        <a:p>
          <a:r>
            <a:rPr lang="ru-RU" dirty="0" smtClean="0"/>
            <a:t>Морзе</a:t>
          </a:r>
          <a:endParaRPr lang="ru-RU" dirty="0"/>
        </a:p>
      </dgm:t>
    </dgm:pt>
    <dgm:pt modelId="{F9CBC160-D86D-4E3E-BDD9-87F25DFAB02A}" type="parTrans" cxnId="{8DFFCB0D-C056-49A9-A9A4-9A72F137BA5F}">
      <dgm:prSet/>
      <dgm:spPr/>
      <dgm:t>
        <a:bodyPr/>
        <a:lstStyle/>
        <a:p>
          <a:endParaRPr lang="ru-RU"/>
        </a:p>
      </dgm:t>
    </dgm:pt>
    <dgm:pt modelId="{4B321942-E621-45CA-83AE-6B3766495A48}" type="sibTrans" cxnId="{8DFFCB0D-C056-49A9-A9A4-9A72F137BA5F}">
      <dgm:prSet/>
      <dgm:spPr/>
      <dgm:t>
        <a:bodyPr/>
        <a:lstStyle/>
        <a:p>
          <a:endParaRPr lang="ru-RU"/>
        </a:p>
      </dgm:t>
    </dgm:pt>
    <dgm:pt modelId="{B6942012-E093-4A87-BAE7-01BAE5C024C8}">
      <dgm:prSet phldrT="[Text]"/>
      <dgm:spPr/>
      <dgm:t>
        <a:bodyPr/>
        <a:lstStyle/>
        <a:p>
          <a:r>
            <a:rPr lang="ru-RU" dirty="0" smtClean="0"/>
            <a:t>Новый потенциал</a:t>
          </a:r>
        </a:p>
      </dgm:t>
    </dgm:pt>
    <dgm:pt modelId="{0619EE17-F877-41A4-AB00-025A67D380BA}" type="parTrans" cxnId="{04971CBD-20D7-4487-957A-17641F3223F5}">
      <dgm:prSet/>
      <dgm:spPr/>
      <dgm:t>
        <a:bodyPr/>
        <a:lstStyle/>
        <a:p>
          <a:endParaRPr lang="ru-RU"/>
        </a:p>
      </dgm:t>
    </dgm:pt>
    <dgm:pt modelId="{38438EF7-EED5-4945-BB3C-1E8B25EEC1BF}" type="sibTrans" cxnId="{04971CBD-20D7-4487-957A-17641F3223F5}">
      <dgm:prSet/>
      <dgm:spPr/>
      <dgm:t>
        <a:bodyPr/>
        <a:lstStyle/>
        <a:p>
          <a:endParaRPr lang="ru-RU"/>
        </a:p>
      </dgm:t>
    </dgm:pt>
    <dgm:pt modelId="{81ECA4A2-5F5C-4ED0-8FFD-FBF8316244AC}">
      <dgm:prSet phldrT="[Text]"/>
      <dgm:spPr/>
      <dgm:t>
        <a:bodyPr/>
        <a:lstStyle/>
        <a:p>
          <a:r>
            <a:rPr lang="ru-RU" dirty="0" smtClean="0"/>
            <a:t>Разбиение по зонам</a:t>
          </a:r>
          <a:endParaRPr lang="ru-RU" dirty="0"/>
        </a:p>
      </dgm:t>
    </dgm:pt>
    <dgm:pt modelId="{491AA531-3708-4FD8-B6CC-0A49795DBC28}" type="parTrans" cxnId="{BA8CAC4A-6D35-4C86-BE50-46341FBF481D}">
      <dgm:prSet/>
      <dgm:spPr/>
      <dgm:t>
        <a:bodyPr/>
        <a:lstStyle/>
        <a:p>
          <a:endParaRPr lang="ru-RU"/>
        </a:p>
      </dgm:t>
    </dgm:pt>
    <dgm:pt modelId="{F60C3299-0177-437A-9A86-E7057112745C}" type="sibTrans" cxnId="{BA8CAC4A-6D35-4C86-BE50-46341FBF481D}">
      <dgm:prSet/>
      <dgm:spPr/>
      <dgm:t>
        <a:bodyPr/>
        <a:lstStyle/>
        <a:p>
          <a:endParaRPr lang="ru-RU"/>
        </a:p>
      </dgm:t>
    </dgm:pt>
    <dgm:pt modelId="{539DC08B-2A93-4ECF-A6CB-A16B47EBAB8D}">
      <dgm:prSet phldrT="[Text]"/>
      <dgm:spPr/>
      <dgm:t>
        <a:bodyPr/>
        <a:lstStyle/>
        <a:p>
          <a:r>
            <a:rPr lang="ru-RU" dirty="0" smtClean="0"/>
            <a:t>Кусоное задание потенциала</a:t>
          </a:r>
          <a:endParaRPr lang="ru-RU" dirty="0"/>
        </a:p>
      </dgm:t>
    </dgm:pt>
    <dgm:pt modelId="{10280A85-0484-43BB-8738-29B1C024A960}" type="parTrans" cxnId="{BECCD349-EF5B-4B05-85BE-84E0AE65D906}">
      <dgm:prSet/>
      <dgm:spPr/>
      <dgm:t>
        <a:bodyPr/>
        <a:lstStyle/>
        <a:p>
          <a:endParaRPr lang="ru-RU"/>
        </a:p>
      </dgm:t>
    </dgm:pt>
    <dgm:pt modelId="{76E786F6-9C09-43AF-925A-914EE2DC46AD}" type="sibTrans" cxnId="{BECCD349-EF5B-4B05-85BE-84E0AE65D906}">
      <dgm:prSet/>
      <dgm:spPr/>
      <dgm:t>
        <a:bodyPr/>
        <a:lstStyle/>
        <a:p>
          <a:endParaRPr lang="ru-RU"/>
        </a:p>
      </dgm:t>
    </dgm:pt>
    <dgm:pt modelId="{11690E31-BC16-4849-A001-EBBD01DF0BBB}">
      <dgm:prSet phldrT="[Text]"/>
      <dgm:spPr/>
      <dgm:t>
        <a:bodyPr/>
        <a:lstStyle/>
        <a:p>
          <a:r>
            <a:rPr lang="ru-RU" b="0" i="0" dirty="0" smtClean="0"/>
            <a:t>Леннард-Джонса</a:t>
          </a:r>
          <a:endParaRPr lang="ru-RU" dirty="0"/>
        </a:p>
      </dgm:t>
    </dgm:pt>
    <dgm:pt modelId="{49196D7F-3F5F-4A35-801F-563F39C54AAD}" type="parTrans" cxnId="{D81BF2DB-AEFC-4851-AF1C-79A43990EC70}">
      <dgm:prSet/>
      <dgm:spPr/>
      <dgm:t>
        <a:bodyPr/>
        <a:lstStyle/>
        <a:p>
          <a:endParaRPr lang="ru-RU"/>
        </a:p>
      </dgm:t>
    </dgm:pt>
    <dgm:pt modelId="{B72F80C4-F9C8-4407-90FD-E28392B02E2B}" type="sibTrans" cxnId="{D81BF2DB-AEFC-4851-AF1C-79A43990EC70}">
      <dgm:prSet/>
      <dgm:spPr/>
      <dgm:t>
        <a:bodyPr/>
        <a:lstStyle/>
        <a:p>
          <a:endParaRPr lang="ru-RU"/>
        </a:p>
      </dgm:t>
    </dgm:pt>
    <dgm:pt modelId="{D3653DD1-3F66-45DB-9198-2F1C18FF18B5}" type="pres">
      <dgm:prSet presAssocID="{1ECF6BDB-EEA1-468A-BD22-FB930A220D5F}" presName="Name0" presStyleCnt="0">
        <dgm:presLayoutVars>
          <dgm:dir/>
          <dgm:animLvl val="lvl"/>
          <dgm:resizeHandles val="exact"/>
        </dgm:presLayoutVars>
      </dgm:prSet>
      <dgm:spPr/>
    </dgm:pt>
    <dgm:pt modelId="{6AD3C7C4-6B9F-4D41-BF19-881F171E0BF1}" type="pres">
      <dgm:prSet presAssocID="{5C6B2E82-0516-4D8C-9B1B-C500299FCE73}" presName="linNode" presStyleCnt="0"/>
      <dgm:spPr/>
    </dgm:pt>
    <dgm:pt modelId="{427EE735-60CA-49C1-8E5B-066903D1281E}" type="pres">
      <dgm:prSet presAssocID="{5C6B2E82-0516-4D8C-9B1B-C500299FCE7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C8F5424-04AC-4AD9-A34C-E7C8CDD0DF6A}" type="pres">
      <dgm:prSet presAssocID="{5C6B2E82-0516-4D8C-9B1B-C500299FCE73}" presName="descendantText" presStyleLbl="alignAccFollowNode1" presStyleIdx="0" presStyleCnt="2" custScaleX="40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A9BAC-DF8B-494B-8CBA-AC54E81C28B7}" type="pres">
      <dgm:prSet presAssocID="{51042517-F761-4B74-8EDC-72B4D24914DF}" presName="sp" presStyleCnt="0"/>
      <dgm:spPr/>
    </dgm:pt>
    <dgm:pt modelId="{78EE9583-4772-484B-A997-125FE179D2F9}" type="pres">
      <dgm:prSet presAssocID="{B6942012-E093-4A87-BAE7-01BAE5C024C8}" presName="linNode" presStyleCnt="0"/>
      <dgm:spPr/>
    </dgm:pt>
    <dgm:pt modelId="{F91645D1-E7E1-4D16-9E79-38BFE8ABB6DF}" type="pres">
      <dgm:prSet presAssocID="{B6942012-E093-4A87-BAE7-01BAE5C024C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46B22-732A-4BBA-A411-7DD91980AE21}" type="pres">
      <dgm:prSet presAssocID="{B6942012-E093-4A87-BAE7-01BAE5C024C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8CAC4A-6D35-4C86-BE50-46341FBF481D}" srcId="{B6942012-E093-4A87-BAE7-01BAE5C024C8}" destId="{81ECA4A2-5F5C-4ED0-8FFD-FBF8316244AC}" srcOrd="0" destOrd="0" parTransId="{491AA531-3708-4FD8-B6CC-0A49795DBC28}" sibTransId="{F60C3299-0177-437A-9A86-E7057112745C}"/>
    <dgm:cxn modelId="{BE5B6AAB-0C4F-4000-A20A-A52F37F12D9B}" type="presOf" srcId="{B6942012-E093-4A87-BAE7-01BAE5C024C8}" destId="{F91645D1-E7E1-4D16-9E79-38BFE8ABB6DF}" srcOrd="0" destOrd="0" presId="urn:microsoft.com/office/officeart/2005/8/layout/vList5"/>
    <dgm:cxn modelId="{D81BF2DB-AEFC-4851-AF1C-79A43990EC70}" srcId="{5C6B2E82-0516-4D8C-9B1B-C500299FCE73}" destId="{11690E31-BC16-4849-A001-EBBD01DF0BBB}" srcOrd="2" destOrd="0" parTransId="{49196D7F-3F5F-4A35-801F-563F39C54AAD}" sibTransId="{B72F80C4-F9C8-4407-90FD-E28392B02E2B}"/>
    <dgm:cxn modelId="{B890E823-33E5-4E5D-8484-F8E1046DA76C}" type="presOf" srcId="{1ECF6BDB-EEA1-468A-BD22-FB930A220D5F}" destId="{D3653DD1-3F66-45DB-9198-2F1C18FF18B5}" srcOrd="0" destOrd="0" presId="urn:microsoft.com/office/officeart/2005/8/layout/vList5"/>
    <dgm:cxn modelId="{8C1EC040-C34C-4183-AF4E-235C29CB52D9}" type="presOf" srcId="{AD8AA888-BA5A-4236-A66E-635D334F6A23}" destId="{7C8F5424-04AC-4AD9-A34C-E7C8CDD0DF6A}" srcOrd="0" destOrd="0" presId="urn:microsoft.com/office/officeart/2005/8/layout/vList5"/>
    <dgm:cxn modelId="{8DFFCB0D-C056-49A9-A9A4-9A72F137BA5F}" srcId="{5C6B2E82-0516-4D8C-9B1B-C500299FCE73}" destId="{5F029F95-CEE8-486B-A4C5-C94B78F9D7AD}" srcOrd="1" destOrd="0" parTransId="{F9CBC160-D86D-4E3E-BDD9-87F25DFAB02A}" sibTransId="{4B321942-E621-45CA-83AE-6B3766495A48}"/>
    <dgm:cxn modelId="{5F40BFAA-221B-44AC-9961-6ADF8647C3A2}" type="presOf" srcId="{81ECA4A2-5F5C-4ED0-8FFD-FBF8316244AC}" destId="{61D46B22-732A-4BBA-A411-7DD91980AE21}" srcOrd="0" destOrd="0" presId="urn:microsoft.com/office/officeart/2005/8/layout/vList5"/>
    <dgm:cxn modelId="{04971CBD-20D7-4487-957A-17641F3223F5}" srcId="{1ECF6BDB-EEA1-468A-BD22-FB930A220D5F}" destId="{B6942012-E093-4A87-BAE7-01BAE5C024C8}" srcOrd="1" destOrd="0" parTransId="{0619EE17-F877-41A4-AB00-025A67D380BA}" sibTransId="{38438EF7-EED5-4945-BB3C-1E8B25EEC1BF}"/>
    <dgm:cxn modelId="{7B57E753-E499-4BB9-B5F5-CECFBF35263D}" type="presOf" srcId="{11690E31-BC16-4849-A001-EBBD01DF0BBB}" destId="{7C8F5424-04AC-4AD9-A34C-E7C8CDD0DF6A}" srcOrd="0" destOrd="2" presId="urn:microsoft.com/office/officeart/2005/8/layout/vList5"/>
    <dgm:cxn modelId="{BECCD349-EF5B-4B05-85BE-84E0AE65D906}" srcId="{B6942012-E093-4A87-BAE7-01BAE5C024C8}" destId="{539DC08B-2A93-4ECF-A6CB-A16B47EBAB8D}" srcOrd="1" destOrd="0" parTransId="{10280A85-0484-43BB-8738-29B1C024A960}" sibTransId="{76E786F6-9C09-43AF-925A-914EE2DC46AD}"/>
    <dgm:cxn modelId="{962076D5-CDAB-4D3D-94AE-7A963A6EA6CE}" type="presOf" srcId="{539DC08B-2A93-4ECF-A6CB-A16B47EBAB8D}" destId="{61D46B22-732A-4BBA-A411-7DD91980AE21}" srcOrd="0" destOrd="1" presId="urn:microsoft.com/office/officeart/2005/8/layout/vList5"/>
    <dgm:cxn modelId="{13981049-55E8-4562-9495-D6A190708250}" type="presOf" srcId="{5C6B2E82-0516-4D8C-9B1B-C500299FCE73}" destId="{427EE735-60CA-49C1-8E5B-066903D1281E}" srcOrd="0" destOrd="0" presId="urn:microsoft.com/office/officeart/2005/8/layout/vList5"/>
    <dgm:cxn modelId="{83937AAD-E124-450F-910A-945C51051207}" type="presOf" srcId="{5F029F95-CEE8-486B-A4C5-C94B78F9D7AD}" destId="{7C8F5424-04AC-4AD9-A34C-E7C8CDD0DF6A}" srcOrd="0" destOrd="1" presId="urn:microsoft.com/office/officeart/2005/8/layout/vList5"/>
    <dgm:cxn modelId="{35F66CA4-C47E-4DE4-879F-8D986A44142B}" srcId="{5C6B2E82-0516-4D8C-9B1B-C500299FCE73}" destId="{AD8AA888-BA5A-4236-A66E-635D334F6A23}" srcOrd="0" destOrd="0" parTransId="{D0B3700A-2998-45B4-91F8-EB6CE2999A45}" sibTransId="{70E4DC2B-5D43-47BC-AEFB-82BD39AFE04D}"/>
    <dgm:cxn modelId="{C39D3D67-C623-4471-945A-731D5DD16C7F}" srcId="{1ECF6BDB-EEA1-468A-BD22-FB930A220D5F}" destId="{5C6B2E82-0516-4D8C-9B1B-C500299FCE73}" srcOrd="0" destOrd="0" parTransId="{ED15AA38-DC68-4CFB-A5D5-174FF5FB15BD}" sibTransId="{51042517-F761-4B74-8EDC-72B4D24914DF}"/>
    <dgm:cxn modelId="{752959CD-0F48-4F6F-9B34-2FDB9FF9CB09}" type="presParOf" srcId="{D3653DD1-3F66-45DB-9198-2F1C18FF18B5}" destId="{6AD3C7C4-6B9F-4D41-BF19-881F171E0BF1}" srcOrd="0" destOrd="0" presId="urn:microsoft.com/office/officeart/2005/8/layout/vList5"/>
    <dgm:cxn modelId="{9E674E2E-59AF-455A-891B-A147E7AE21E9}" type="presParOf" srcId="{6AD3C7C4-6B9F-4D41-BF19-881F171E0BF1}" destId="{427EE735-60CA-49C1-8E5B-066903D1281E}" srcOrd="0" destOrd="0" presId="urn:microsoft.com/office/officeart/2005/8/layout/vList5"/>
    <dgm:cxn modelId="{555119F9-8ED3-473D-81CC-E3D46F264F77}" type="presParOf" srcId="{6AD3C7C4-6B9F-4D41-BF19-881F171E0BF1}" destId="{7C8F5424-04AC-4AD9-A34C-E7C8CDD0DF6A}" srcOrd="1" destOrd="0" presId="urn:microsoft.com/office/officeart/2005/8/layout/vList5"/>
    <dgm:cxn modelId="{9BE349E9-57AD-4281-90F5-8FC1C886293B}" type="presParOf" srcId="{D3653DD1-3F66-45DB-9198-2F1C18FF18B5}" destId="{B1BA9BAC-DF8B-494B-8CBA-AC54E81C28B7}" srcOrd="1" destOrd="0" presId="urn:microsoft.com/office/officeart/2005/8/layout/vList5"/>
    <dgm:cxn modelId="{BAF25F6A-03FB-4F1D-A469-A9FD3D30300A}" type="presParOf" srcId="{D3653DD1-3F66-45DB-9198-2F1C18FF18B5}" destId="{78EE9583-4772-484B-A997-125FE179D2F9}" srcOrd="2" destOrd="0" presId="urn:microsoft.com/office/officeart/2005/8/layout/vList5"/>
    <dgm:cxn modelId="{E6AE2CAF-62BE-489C-90D8-768CDE85841A}" type="presParOf" srcId="{78EE9583-4772-484B-A997-125FE179D2F9}" destId="{F91645D1-E7E1-4D16-9E79-38BFE8ABB6DF}" srcOrd="0" destOrd="0" presId="urn:microsoft.com/office/officeart/2005/8/layout/vList5"/>
    <dgm:cxn modelId="{30E0BF74-57F1-4FB3-909B-6E7E20FF77C1}" type="presParOf" srcId="{78EE9583-4772-484B-A997-125FE179D2F9}" destId="{61D46B22-732A-4BBA-A411-7DD91980AE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B9952-945F-4450-9AC9-C2D1EF6FE09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Сравнение аналитики с ППП </a:t>
          </a:r>
          <a:endParaRPr lang="ru-RU" sz="2600" kern="1200" dirty="0"/>
        </a:p>
      </dsp:txBody>
      <dsp:txXfrm>
        <a:off x="460905" y="1047"/>
        <a:ext cx="3479899" cy="2087939"/>
      </dsp:txXfrm>
    </dsp:sp>
    <dsp:sp modelId="{F07A3183-6D40-4C12-A98F-05440C1BF6A9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Оценка </a:t>
          </a:r>
          <a:r>
            <a:rPr lang="ru-RU" sz="2600" kern="1200" dirty="0" smtClean="0"/>
            <a:t>прочностных свойств тел с конечным количеством атомных слоев</a:t>
          </a:r>
          <a:endParaRPr lang="ru-RU" sz="2600" kern="1200" dirty="0"/>
        </a:p>
      </dsp:txBody>
      <dsp:txXfrm>
        <a:off x="4288794" y="1047"/>
        <a:ext cx="3479899" cy="2087939"/>
      </dsp:txXfrm>
    </dsp:sp>
    <dsp:sp modelId="{1D6AA932-9581-42E1-9BC4-B1B9A232B5C2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Трактовка и описание</a:t>
          </a:r>
          <a:r>
            <a:rPr lang="en-US" sz="2600" kern="1200" dirty="0" smtClean="0"/>
            <a:t> </a:t>
          </a:r>
          <a:r>
            <a:rPr lang="ru-RU" sz="2600" kern="1200" dirty="0" smtClean="0"/>
            <a:t>данных, полученных при проведении экспериметов</a:t>
          </a:r>
          <a:endParaRPr lang="ru-RU" sz="2600" kern="1200" dirty="0"/>
        </a:p>
      </dsp:txBody>
      <dsp:txXfrm>
        <a:off x="2374850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06559-7016-4526-ACB0-D46E76091B41}">
      <dsp:nvSpPr>
        <dsp:cNvPr id="0" name=""/>
        <dsp:cNvSpPr/>
      </dsp:nvSpPr>
      <dsp:spPr>
        <a:xfrm>
          <a:off x="0" y="65721"/>
          <a:ext cx="8229600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Маленькая</a:t>
          </a:r>
          <a:r>
            <a:rPr lang="ru-RU" sz="3900" kern="1200" baseline="0" dirty="0" smtClean="0"/>
            <a:t> область устйчивости ОЦК структуры</a:t>
          </a:r>
          <a:endParaRPr lang="ru-RU" sz="3900" kern="1200" dirty="0"/>
        </a:p>
      </dsp:txBody>
      <dsp:txXfrm>
        <a:off x="75734" y="141455"/>
        <a:ext cx="8078132" cy="1399952"/>
      </dsp:txXfrm>
    </dsp:sp>
    <dsp:sp modelId="{FB4A9F65-80B6-4AAA-B0F3-4ABB328ECD67}">
      <dsp:nvSpPr>
        <dsp:cNvPr id="0" name=""/>
        <dsp:cNvSpPr/>
      </dsp:nvSpPr>
      <dsp:spPr>
        <a:xfrm>
          <a:off x="0" y="1617141"/>
          <a:ext cx="82296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000" kern="1200" dirty="0"/>
        </a:p>
      </dsp:txBody>
      <dsp:txXfrm>
        <a:off x="0" y="1617141"/>
        <a:ext cx="8229600" cy="645840"/>
      </dsp:txXfrm>
    </dsp:sp>
    <dsp:sp modelId="{D815248C-8F2F-4351-AC84-23E61B3FF395}">
      <dsp:nvSpPr>
        <dsp:cNvPr id="0" name=""/>
        <dsp:cNvSpPr/>
      </dsp:nvSpPr>
      <dsp:spPr>
        <a:xfrm>
          <a:off x="0" y="2262981"/>
          <a:ext cx="8229600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Трудная отделимость ее от основной области устойчивости ГЦК</a:t>
          </a:r>
          <a:endParaRPr lang="ru-RU" sz="3900" kern="1200" dirty="0"/>
        </a:p>
      </dsp:txBody>
      <dsp:txXfrm>
        <a:off x="75734" y="2338715"/>
        <a:ext cx="8078132" cy="1399952"/>
      </dsp:txXfrm>
    </dsp:sp>
    <dsp:sp modelId="{4553E74F-742D-4334-AECE-A25B74AA33B6}">
      <dsp:nvSpPr>
        <dsp:cNvPr id="0" name=""/>
        <dsp:cNvSpPr/>
      </dsp:nvSpPr>
      <dsp:spPr>
        <a:xfrm>
          <a:off x="0" y="3814401"/>
          <a:ext cx="82296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000" kern="1200"/>
        </a:p>
      </dsp:txBody>
      <dsp:txXfrm>
        <a:off x="0" y="3814401"/>
        <a:ext cx="8229600" cy="645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ED5E4-4BF4-42BB-978E-21552BBC4201}">
      <dsp:nvSpPr>
        <dsp:cNvPr id="0" name=""/>
        <dsp:cNvSpPr/>
      </dsp:nvSpPr>
      <dsp:spPr>
        <a:xfrm>
          <a:off x="0" y="6381"/>
          <a:ext cx="2438400" cy="100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C500A-1259-4ACC-B76C-3CC5CC494960}">
      <dsp:nvSpPr>
        <dsp:cNvPr id="0" name=""/>
        <dsp:cNvSpPr/>
      </dsp:nvSpPr>
      <dsp:spPr>
        <a:xfrm>
          <a:off x="1850826" y="0"/>
          <a:ext cx="58757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850826" y="0"/>
        <a:ext cx="587573" cy="504000"/>
      </dsp:txXfrm>
    </dsp:sp>
    <dsp:sp modelId="{78E473E7-AF1E-4D86-9261-496FD634098E}">
      <dsp:nvSpPr>
        <dsp:cNvPr id="0" name=""/>
        <dsp:cNvSpPr/>
      </dsp:nvSpPr>
      <dsp:spPr>
        <a:xfrm>
          <a:off x="901898" y="258381"/>
          <a:ext cx="58757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901898" y="258381"/>
        <a:ext cx="587573" cy="504000"/>
      </dsp:txXfrm>
    </dsp:sp>
    <dsp:sp modelId="{5183CA7E-5913-4316-9263-07918F5180E4}">
      <dsp:nvSpPr>
        <dsp:cNvPr id="0" name=""/>
        <dsp:cNvSpPr/>
      </dsp:nvSpPr>
      <dsp:spPr>
        <a:xfrm>
          <a:off x="196810" y="258381"/>
          <a:ext cx="58757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96810" y="258381"/>
        <a:ext cx="587573" cy="504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F5424-04AC-4AD9-A34C-E7C8CDD0DF6A}">
      <dsp:nvSpPr>
        <dsp:cNvPr id="0" name=""/>
        <dsp:cNvSpPr/>
      </dsp:nvSpPr>
      <dsp:spPr>
        <a:xfrm rot="5400000">
          <a:off x="3150938" y="32546"/>
          <a:ext cx="1766186" cy="21427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Морзе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/>
            <a:t>Леннард-Джонса</a:t>
          </a:r>
          <a:endParaRPr lang="ru-RU" sz="2400" kern="1200" dirty="0"/>
        </a:p>
      </dsp:txBody>
      <dsp:txXfrm rot="-5400000">
        <a:off x="2962656" y="307046"/>
        <a:ext cx="2056532" cy="1593750"/>
      </dsp:txXfrm>
    </dsp:sp>
    <dsp:sp modelId="{427EE735-60CA-49C1-8E5B-066903D1281E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Использовали</a:t>
          </a:r>
          <a:endParaRPr lang="ru-RU" sz="3100" kern="1200" dirty="0"/>
        </a:p>
      </dsp:txBody>
      <dsp:txXfrm>
        <a:off x="107773" y="107828"/>
        <a:ext cx="2747110" cy="1992186"/>
      </dsp:txXfrm>
    </dsp:sp>
    <dsp:sp modelId="{61D46B22-732A-4BBA-A411-7DD91980AE21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Разбиение по зонам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Кусоное задание потенциала</a:t>
          </a:r>
          <a:endParaRPr lang="ru-RU" sz="2400" kern="1200" dirty="0"/>
        </a:p>
      </dsp:txBody>
      <dsp:txXfrm rot="-5400000">
        <a:off x="2962655" y="2625166"/>
        <a:ext cx="5180726" cy="1593750"/>
      </dsp:txXfrm>
    </dsp:sp>
    <dsp:sp modelId="{F91645D1-E7E1-4D16-9E79-38BFE8ABB6DF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Новый потенциал</a:t>
          </a:r>
        </a:p>
      </dsp:txBody>
      <dsp:txXfrm>
        <a:off x="107773" y="2425947"/>
        <a:ext cx="2747110" cy="199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/>
              <a:t>Р</a:t>
            </a:r>
            <a:r>
              <a:rPr lang="ru-RU" sz="4000" dirty="0" smtClean="0"/>
              <a:t>азработка </a:t>
            </a:r>
            <a:r>
              <a:rPr lang="ru-RU" sz="4000" dirty="0"/>
              <a:t>парного силового потенциала взаимодействия для описания структурного перехода ГЦК-ОЦК</a:t>
            </a:r>
            <a:endParaRPr lang="ru-RU" sz="4000" b="1" dirty="0">
              <a:cs typeface="Arabic Typesetting" panose="03020402040406030203" pitchFamily="66" charset="-78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4511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Мущак Никита Дмитриевич</a:t>
            </a:r>
            <a:endParaRPr lang="ru-RU" sz="2800" dirty="0" smtClean="0"/>
          </a:p>
          <a:p>
            <a:endParaRPr lang="ru-RU" dirty="0" smtClean="0"/>
          </a:p>
          <a:p>
            <a:r>
              <a:rPr lang="ru-RU" dirty="0" smtClean="0"/>
              <a:t>Научный руководители: </a:t>
            </a:r>
            <a:r>
              <a:rPr lang="ru-RU" dirty="0"/>
              <a:t>к</a:t>
            </a:r>
            <a:r>
              <a:rPr lang="ru-RU" dirty="0" smtClean="0"/>
              <a:t>.ф</a:t>
            </a:r>
            <a:r>
              <a:rPr lang="ru-RU" dirty="0"/>
              <a:t>.-м.н., </a:t>
            </a:r>
            <a:r>
              <a:rPr lang="ru-RU" dirty="0" smtClean="0"/>
              <a:t>Е.А. Подольская,</a:t>
            </a:r>
            <a:endParaRPr lang="ru-RU" dirty="0" smtClean="0"/>
          </a:p>
          <a:p>
            <a:r>
              <a:rPr lang="ru-RU" dirty="0" smtClean="0"/>
              <a:t>                                                           асс. А.Ю. Панченко.</a:t>
            </a:r>
            <a:endParaRPr lang="ru-RU" dirty="0" smtClean="0"/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Санкт-Петербургский </a:t>
            </a:r>
            <a:r>
              <a:rPr lang="ru-RU" sz="1800" dirty="0"/>
              <a:t>политехнический </a:t>
            </a:r>
            <a:r>
              <a:rPr lang="ru-RU" sz="1800" dirty="0" smtClean="0"/>
              <a:t>университет </a:t>
            </a:r>
            <a:r>
              <a:rPr lang="ru-RU" sz="1800" dirty="0" smtClean="0"/>
              <a:t>Петра Великого</a:t>
            </a:r>
            <a:endParaRPr lang="ru-RU" sz="1800" dirty="0" smtClean="0"/>
          </a:p>
          <a:p>
            <a:r>
              <a:rPr lang="ru-RU" sz="1800" dirty="0" smtClean="0"/>
              <a:t>кафедра </a:t>
            </a:r>
            <a:r>
              <a:rPr lang="ru-RU" sz="1800" dirty="0"/>
              <a:t>«Теоретическая механика»</a:t>
            </a:r>
          </a:p>
          <a:p>
            <a:r>
              <a:rPr lang="ru-RU" sz="1400" dirty="0" smtClean="0"/>
              <a:t>Осень 2016 г.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033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65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453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3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Структурные фазовые переходы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422519"/>
              </p:ext>
            </p:extLst>
          </p:nvPr>
        </p:nvGraphicFramePr>
        <p:xfrm>
          <a:off x="3452949" y="2953930"/>
          <a:ext cx="2438400" cy="102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Никита\Desktop\GCK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05088"/>
            <a:ext cx="18669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икита\Desktop\Fc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05088"/>
            <a:ext cx="1827212" cy="171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91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Парный потенциал взаимодействия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0683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Никита\Desktop\LJ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113" y="2971800"/>
            <a:ext cx="2084615" cy="56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икита\Desktop\Mi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113" y="1803593"/>
            <a:ext cx="2473090" cy="5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икита\Desktop\M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113" y="2514600"/>
            <a:ext cx="2477405" cy="40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11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потенциалов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6" name="Picture 4" descr="C:\Users\Никита\Desktop\Mo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7354"/>
            <a:ext cx="8058799" cy="526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62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Кусочное задание силы взаимодействия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Никита\Desktop\F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90291"/>
            <a:ext cx="4793069" cy="306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икита\Desktop\FoZ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9401"/>
            <a:ext cx="7500938" cy="251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76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Полученные результаты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5715000"/>
            <a:ext cx="6172200" cy="76199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График области усточивости при одноосном сжатии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3" name="Picture 3" descr="C:\Users\Никита\Desktop\Krivaya_u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955854" cy="475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77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62" y="55626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Области устойчивости ГЦК-ОЦК перехода</a:t>
            </a:r>
            <a:endParaRPr lang="ru-RU" dirty="0"/>
          </a:p>
        </p:txBody>
      </p:sp>
      <p:pic>
        <p:nvPicPr>
          <p:cNvPr id="6146" name="Picture 2" descr="C:\Users\Никита\Desktop\u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371600"/>
            <a:ext cx="4648200" cy="33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Никита\Desktop\u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62521"/>
            <a:ext cx="4195762" cy="318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7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120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Разработка парного силового потенциала взаимодействия для описания структурного перехода ГЦК-ОЦК</vt:lpstr>
      <vt:lpstr>Актуальность темы</vt:lpstr>
      <vt:lpstr>Мотивация</vt:lpstr>
      <vt:lpstr>Структурные фазовые переходы</vt:lpstr>
      <vt:lpstr>Парный потенциал взаимодействия</vt:lpstr>
      <vt:lpstr>Сравнение потенциалов </vt:lpstr>
      <vt:lpstr>Кусочное задание силы взаимодействия</vt:lpstr>
      <vt:lpstr>Полученные результаты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Парный потенциал взаимодействия для лучшей отделимости ГЦК и ОЦК при структурном переходе</dc:title>
  <dc:creator>Никита Мущак</dc:creator>
  <cp:lastModifiedBy>Никита Мущак</cp:lastModifiedBy>
  <cp:revision>12</cp:revision>
  <dcterms:created xsi:type="dcterms:W3CDTF">2006-08-16T00:00:00Z</dcterms:created>
  <dcterms:modified xsi:type="dcterms:W3CDTF">2016-11-24T08:22:53Z</dcterms:modified>
</cp:coreProperties>
</file>