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74" r:id="rId9"/>
    <p:sldId id="262" r:id="rId10"/>
    <p:sldId id="263" r:id="rId11"/>
    <p:sldId id="264" r:id="rId12"/>
    <p:sldId id="265" r:id="rId13"/>
    <p:sldId id="273" r:id="rId14"/>
    <p:sldId id="275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\Documents\Articles\Hematocri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\Documents\Articles\Hyperbola_approxim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\Documents\Articles\Hyperbola_approxim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\Documents\Articles\Hematocrit_diff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\Documents\Articles\Diff_vesse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\Documents\Articles\Diff_vesse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Профиль скорости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Sheet1!$BL$2</c:f>
              <c:strCache>
                <c:ptCount val="1"/>
                <c:pt idx="0">
                  <c:v>Эксперимент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Sheet1!$BK$3:$BK$53</c:f>
              <c:numCache>
                <c:formatCode>0.00E+00</c:formatCode>
                <c:ptCount val="51"/>
                <c:pt idx="0">
                  <c:v>4.5731710000000002E-8</c:v>
                </c:pt>
                <c:pt idx="1">
                  <c:v>7.0426829999999997E-7</c:v>
                </c:pt>
                <c:pt idx="2">
                  <c:v>1.362805E-6</c:v>
                </c:pt>
                <c:pt idx="3">
                  <c:v>2.0213410000000001E-6</c:v>
                </c:pt>
                <c:pt idx="4">
                  <c:v>2.6798780000000002E-6</c:v>
                </c:pt>
                <c:pt idx="5">
                  <c:v>3.3384149999999999E-6</c:v>
                </c:pt>
                <c:pt idx="6">
                  <c:v>3.9878049999999997E-6</c:v>
                </c:pt>
                <c:pt idx="7">
                  <c:v>4.6371949999999999E-6</c:v>
                </c:pt>
                <c:pt idx="8">
                  <c:v>5.2865850000000001E-6</c:v>
                </c:pt>
                <c:pt idx="9">
                  <c:v>5.9359759999999998E-6</c:v>
                </c:pt>
                <c:pt idx="10">
                  <c:v>6.585366E-6</c:v>
                </c:pt>
                <c:pt idx="11">
                  <c:v>7.2347560000000002E-6</c:v>
                </c:pt>
                <c:pt idx="12">
                  <c:v>7.875E-6</c:v>
                </c:pt>
                <c:pt idx="13">
                  <c:v>8.4969509999999994E-6</c:v>
                </c:pt>
                <c:pt idx="14">
                  <c:v>9.1280490000000004E-6</c:v>
                </c:pt>
                <c:pt idx="15">
                  <c:v>9.7774390000000006E-6</c:v>
                </c:pt>
                <c:pt idx="16">
                  <c:v>1.0417680000000001E-5</c:v>
                </c:pt>
                <c:pt idx="17">
                  <c:v>1.104878E-5</c:v>
                </c:pt>
                <c:pt idx="18">
                  <c:v>1.167073E-5</c:v>
                </c:pt>
                <c:pt idx="19">
                  <c:v>1.229268E-5</c:v>
                </c:pt>
                <c:pt idx="20">
                  <c:v>1.291463E-5</c:v>
                </c:pt>
                <c:pt idx="21">
                  <c:v>1.352744E-5</c:v>
                </c:pt>
                <c:pt idx="22">
                  <c:v>1.414024E-5</c:v>
                </c:pt>
                <c:pt idx="23">
                  <c:v>1.4734760000000001E-5</c:v>
                </c:pt>
                <c:pt idx="24">
                  <c:v>1.5338409999999999E-5</c:v>
                </c:pt>
                <c:pt idx="25">
                  <c:v>1.5942069999999999E-5</c:v>
                </c:pt>
                <c:pt idx="26">
                  <c:v>1.653659E-5</c:v>
                </c:pt>
                <c:pt idx="27">
                  <c:v>1.712195E-5</c:v>
                </c:pt>
                <c:pt idx="28">
                  <c:v>1.770732E-5</c:v>
                </c:pt>
                <c:pt idx="29">
                  <c:v>1.8292680000000001E-5</c:v>
                </c:pt>
                <c:pt idx="30">
                  <c:v>1.8868900000000002E-5</c:v>
                </c:pt>
                <c:pt idx="31">
                  <c:v>1.9445119999999999E-5</c:v>
                </c:pt>
                <c:pt idx="32">
                  <c:v>2.002134E-5</c:v>
                </c:pt>
                <c:pt idx="33">
                  <c:v>2.0579269999999999E-5</c:v>
                </c:pt>
                <c:pt idx="34">
                  <c:v>2.1128049999999998E-5</c:v>
                </c:pt>
                <c:pt idx="35">
                  <c:v>2.1667680000000001E-5</c:v>
                </c:pt>
                <c:pt idx="36">
                  <c:v>2.2207320000000001E-5</c:v>
                </c:pt>
                <c:pt idx="37">
                  <c:v>2.2719509999999999E-5</c:v>
                </c:pt>
                <c:pt idx="38">
                  <c:v>2.3195119999999999E-5</c:v>
                </c:pt>
                <c:pt idx="39">
                  <c:v>2.366159E-5</c:v>
                </c:pt>
                <c:pt idx="40">
                  <c:v>2.4109760000000001E-5</c:v>
                </c:pt>
                <c:pt idx="41">
                  <c:v>2.4512199999999999E-5</c:v>
                </c:pt>
                <c:pt idx="42">
                  <c:v>2.489634E-5</c:v>
                </c:pt>
                <c:pt idx="43">
                  <c:v>2.5271339999999999E-5</c:v>
                </c:pt>
                <c:pt idx="44">
                  <c:v>2.5628049999999999E-5</c:v>
                </c:pt>
                <c:pt idx="45">
                  <c:v>2.5929879999999999E-5</c:v>
                </c:pt>
                <c:pt idx="46">
                  <c:v>2.6185980000000002E-5</c:v>
                </c:pt>
                <c:pt idx="47">
                  <c:v>2.645122E-5</c:v>
                </c:pt>
                <c:pt idx="48">
                  <c:v>2.6707319999999999E-5</c:v>
                </c:pt>
                <c:pt idx="49">
                  <c:v>2.6890240000000002E-5</c:v>
                </c:pt>
                <c:pt idx="50">
                  <c:v>2.6890240000000002E-5</c:v>
                </c:pt>
              </c:numCache>
            </c:numRef>
          </c:xVal>
          <c:yVal>
            <c:numRef>
              <c:f>Sheet1!$BL$3:$BL$53</c:f>
              <c:numCache>
                <c:formatCode>General</c:formatCode>
                <c:ptCount val="51"/>
                <c:pt idx="0">
                  <c:v>2.0276299999999999E-3</c:v>
                </c:pt>
                <c:pt idx="1">
                  <c:v>2.0276299999999999E-3</c:v>
                </c:pt>
                <c:pt idx="2">
                  <c:v>2.02389E-3</c:v>
                </c:pt>
                <c:pt idx="3">
                  <c:v>2.0188900000000002E-3</c:v>
                </c:pt>
                <c:pt idx="4">
                  <c:v>2.0138999999999999E-3</c:v>
                </c:pt>
                <c:pt idx="5">
                  <c:v>2.0076600000000001E-3</c:v>
                </c:pt>
                <c:pt idx="6">
                  <c:v>1.9989299999999999E-3</c:v>
                </c:pt>
                <c:pt idx="7">
                  <c:v>1.9876999999999998E-3</c:v>
                </c:pt>
                <c:pt idx="8">
                  <c:v>1.9764700000000001E-3</c:v>
                </c:pt>
                <c:pt idx="9">
                  <c:v>1.9615000000000001E-3</c:v>
                </c:pt>
                <c:pt idx="10">
                  <c:v>1.94528E-3</c:v>
                </c:pt>
                <c:pt idx="11">
                  <c:v>1.9265599999999999E-3</c:v>
                </c:pt>
                <c:pt idx="12">
                  <c:v>1.9040999999999999E-3</c:v>
                </c:pt>
                <c:pt idx="13">
                  <c:v>1.88039E-3</c:v>
                </c:pt>
                <c:pt idx="14">
                  <c:v>1.85918E-3</c:v>
                </c:pt>
                <c:pt idx="15">
                  <c:v>1.8404599999999999E-3</c:v>
                </c:pt>
                <c:pt idx="16">
                  <c:v>1.8192499999999999E-3</c:v>
                </c:pt>
                <c:pt idx="17">
                  <c:v>1.79305E-3</c:v>
                </c:pt>
                <c:pt idx="18">
                  <c:v>1.76435E-3</c:v>
                </c:pt>
                <c:pt idx="19">
                  <c:v>1.73565E-3</c:v>
                </c:pt>
                <c:pt idx="20">
                  <c:v>1.7057000000000001E-3</c:v>
                </c:pt>
                <c:pt idx="21">
                  <c:v>1.67326E-3</c:v>
                </c:pt>
                <c:pt idx="22">
                  <c:v>1.6395699999999999E-3</c:v>
                </c:pt>
                <c:pt idx="23">
                  <c:v>1.6021399999999999E-3</c:v>
                </c:pt>
                <c:pt idx="24">
                  <c:v>1.56595E-3</c:v>
                </c:pt>
                <c:pt idx="25">
                  <c:v>1.52977E-3</c:v>
                </c:pt>
                <c:pt idx="26">
                  <c:v>1.49234E-3</c:v>
                </c:pt>
                <c:pt idx="27">
                  <c:v>1.4524099999999999E-3</c:v>
                </c:pt>
                <c:pt idx="28">
                  <c:v>1.4112300000000001E-3</c:v>
                </c:pt>
                <c:pt idx="29">
                  <c:v>1.36881E-3</c:v>
                </c:pt>
                <c:pt idx="30">
                  <c:v>1.3251300000000001E-3</c:v>
                </c:pt>
                <c:pt idx="31">
                  <c:v>1.2802099999999999E-3</c:v>
                </c:pt>
                <c:pt idx="32">
                  <c:v>1.23529E-3</c:v>
                </c:pt>
                <c:pt idx="33">
                  <c:v>1.1878800000000001E-3</c:v>
                </c:pt>
                <c:pt idx="34">
                  <c:v>1.1379700000000001E-3</c:v>
                </c:pt>
                <c:pt idx="35">
                  <c:v>1.0868099999999999E-3</c:v>
                </c:pt>
                <c:pt idx="36">
                  <c:v>1.0356499999999999E-3</c:v>
                </c:pt>
                <c:pt idx="37" formatCode="0.00E+00">
                  <c:v>9.7950089999999999E-4</c:v>
                </c:pt>
                <c:pt idx="38" formatCode="0.00E+00">
                  <c:v>9.1960779999999997E-4</c:v>
                </c:pt>
                <c:pt idx="39" formatCode="0.00E+00">
                  <c:v>8.5846700000000002E-4</c:v>
                </c:pt>
                <c:pt idx="40" formatCode="0.00E+00">
                  <c:v>7.9358290000000001E-4</c:v>
                </c:pt>
                <c:pt idx="41" formatCode="0.00E+00">
                  <c:v>7.2495540000000003E-4</c:v>
                </c:pt>
                <c:pt idx="42" formatCode="0.00E+00">
                  <c:v>6.5383240000000005E-4</c:v>
                </c:pt>
                <c:pt idx="43" formatCode="0.00E+00">
                  <c:v>5.8021389999999998E-4</c:v>
                </c:pt>
                <c:pt idx="44" formatCode="0.00E+00">
                  <c:v>5.0409979999999999E-4</c:v>
                </c:pt>
                <c:pt idx="45" formatCode="0.00E+00">
                  <c:v>4.242424E-4</c:v>
                </c:pt>
                <c:pt idx="46" formatCode="0.00E+00">
                  <c:v>3.4188950000000001E-4</c:v>
                </c:pt>
                <c:pt idx="47" formatCode="0.00E+00">
                  <c:v>2.5828880000000002E-4</c:v>
                </c:pt>
                <c:pt idx="48" formatCode="0.00E+00">
                  <c:v>1.746881E-4</c:v>
                </c:pt>
                <c:pt idx="49" formatCode="0.00E+00">
                  <c:v>8.9839570000000004E-5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04D-44AA-8307-6709503D8D21}"/>
            </c:ext>
          </c:extLst>
        </c:ser>
        <c:ser>
          <c:idx val="1"/>
          <c:order val="1"/>
          <c:tx>
            <c:strRef>
              <c:f>Sheet1!$BN$2</c:f>
              <c:strCache>
                <c:ptCount val="1"/>
                <c:pt idx="0">
                  <c:v>H=30%. Образец №1. </c:v>
                </c:pt>
              </c:strCache>
            </c:strRef>
          </c:tx>
          <c:spPr>
            <a:ln w="19050" cap="rnd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Sheet1!$BM$3:$BM$53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Sheet1!$BN$3:$BN$53</c:f>
              <c:numCache>
                <c:formatCode>0.00E+00</c:formatCode>
                <c:ptCount val="51"/>
                <c:pt idx="0">
                  <c:v>1.9226658999999999E-3</c:v>
                </c:pt>
                <c:pt idx="1">
                  <c:v>1.9225074000000001E-3</c:v>
                </c:pt>
                <c:pt idx="2">
                  <c:v>1.9219739999999999E-3</c:v>
                </c:pt>
                <c:pt idx="3">
                  <c:v>1.9209705999999999E-3</c:v>
                </c:pt>
                <c:pt idx="4">
                  <c:v>1.9193712999999999E-3</c:v>
                </c:pt>
                <c:pt idx="5">
                  <c:v>1.9170274000000001E-3</c:v>
                </c:pt>
                <c:pt idx="6">
                  <c:v>1.9137673999999999E-3</c:v>
                </c:pt>
                <c:pt idx="7">
                  <c:v>1.9094104E-3</c:v>
                </c:pt>
                <c:pt idx="8">
                  <c:v>1.9037905E-3</c:v>
                </c:pt>
                <c:pt idx="9">
                  <c:v>1.8967630999999999E-3</c:v>
                </c:pt>
                <c:pt idx="10">
                  <c:v>1.8882065999999999E-3</c:v>
                </c:pt>
                <c:pt idx="11">
                  <c:v>1.8780289E-3</c:v>
                </c:pt>
                <c:pt idx="12">
                  <c:v>1.8661581E-3</c:v>
                </c:pt>
                <c:pt idx="13">
                  <c:v>1.8525404999999999E-3</c:v>
                </c:pt>
                <c:pt idx="14">
                  <c:v>1.8371334E-3</c:v>
                </c:pt>
                <c:pt idx="15">
                  <c:v>1.8199049999999999E-3</c:v>
                </c:pt>
                <c:pt idx="16">
                  <c:v>1.8008290000000001E-3</c:v>
                </c:pt>
                <c:pt idx="17">
                  <c:v>1.7798861000000001E-3</c:v>
                </c:pt>
                <c:pt idx="18">
                  <c:v>1.7570592999999999E-3</c:v>
                </c:pt>
                <c:pt idx="19">
                  <c:v>1.7323362E-3</c:v>
                </c:pt>
                <c:pt idx="20">
                  <c:v>1.7057053E-3</c:v>
                </c:pt>
                <c:pt idx="21">
                  <c:v>1.6771583000000001E-3</c:v>
                </c:pt>
                <c:pt idx="22">
                  <c:v>1.646687E-3</c:v>
                </c:pt>
                <c:pt idx="23">
                  <c:v>1.6142858999999999E-3</c:v>
                </c:pt>
                <c:pt idx="24">
                  <c:v>1.5799491E-3</c:v>
                </c:pt>
                <c:pt idx="25">
                  <c:v>1.5436727999999999E-3</c:v>
                </c:pt>
                <c:pt idx="26">
                  <c:v>1.5054523999999999E-3</c:v>
                </c:pt>
                <c:pt idx="27">
                  <c:v>1.4652853000000001E-3</c:v>
                </c:pt>
                <c:pt idx="28">
                  <c:v>1.4231679E-3</c:v>
                </c:pt>
                <c:pt idx="29">
                  <c:v>1.3790981000000001E-3</c:v>
                </c:pt>
                <c:pt idx="30">
                  <c:v>1.3330729999999999E-3</c:v>
                </c:pt>
                <c:pt idx="31">
                  <c:v>1.2850912E-3</c:v>
                </c:pt>
                <c:pt idx="32">
                  <c:v>1.2351502E-3</c:v>
                </c:pt>
                <c:pt idx="33">
                  <c:v>1.1832491E-3</c:v>
                </c:pt>
                <c:pt idx="34">
                  <c:v>1.1293858E-3</c:v>
                </c:pt>
                <c:pt idx="35">
                  <c:v>1.0735594000000001E-3</c:v>
                </c:pt>
                <c:pt idx="36">
                  <c:v>1.0157685E-3</c:v>
                </c:pt>
                <c:pt idx="37">
                  <c:v>9.5601224999999998E-4</c:v>
                </c:pt>
                <c:pt idx="38">
                  <c:v>8.9428954000000005E-4</c:v>
                </c:pt>
                <c:pt idx="39">
                  <c:v>8.3059995999999997E-4</c:v>
                </c:pt>
                <c:pt idx="40">
                  <c:v>7.6494248000000004E-4</c:v>
                </c:pt>
                <c:pt idx="41">
                  <c:v>6.9731682999999995E-4</c:v>
                </c:pt>
                <c:pt idx="42">
                  <c:v>6.2772212E-4</c:v>
                </c:pt>
                <c:pt idx="43">
                  <c:v>5.5615796999999997E-4</c:v>
                </c:pt>
                <c:pt idx="44">
                  <c:v>4.8262346000000001E-4</c:v>
                </c:pt>
                <c:pt idx="45">
                  <c:v>4.0711795000000002E-4</c:v>
                </c:pt>
                <c:pt idx="46">
                  <c:v>3.2964046999999999E-4</c:v>
                </c:pt>
                <c:pt idx="47">
                  <c:v>2.5019035999999999E-4</c:v>
                </c:pt>
                <c:pt idx="48">
                  <c:v>1.6876696999999999E-4</c:v>
                </c:pt>
                <c:pt idx="49">
                  <c:v>8.5369891000000006E-5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04D-44AA-8307-6709503D8D21}"/>
            </c:ext>
          </c:extLst>
        </c:ser>
        <c:ser>
          <c:idx val="2"/>
          <c:order val="2"/>
          <c:tx>
            <c:strRef>
              <c:f>Sheet1!$BP$2</c:f>
              <c:strCache>
                <c:ptCount val="1"/>
                <c:pt idx="0">
                  <c:v>H=30%. Образец №2. 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Sheet1!$BO$3:$BO$53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Sheet1!$BP$3:$BP$53</c:f>
              <c:numCache>
                <c:formatCode>0.00E+00</c:formatCode>
                <c:ptCount val="51"/>
                <c:pt idx="0">
                  <c:v>2.0223865999999999E-3</c:v>
                </c:pt>
                <c:pt idx="1">
                  <c:v>2.0221618E-3</c:v>
                </c:pt>
                <c:pt idx="2">
                  <c:v>2.0213367000000001E-3</c:v>
                </c:pt>
                <c:pt idx="3">
                  <c:v>2.0196680000000001E-3</c:v>
                </c:pt>
                <c:pt idx="4">
                  <c:v>2.0169016E-3</c:v>
                </c:pt>
                <c:pt idx="5">
                  <c:v>2.0128173000000002E-3</c:v>
                </c:pt>
                <c:pt idx="6">
                  <c:v>2.0072576999999999E-3</c:v>
                </c:pt>
                <c:pt idx="7">
                  <c:v>2.0001184000000001E-3</c:v>
                </c:pt>
                <c:pt idx="8">
                  <c:v>1.9913320000000002E-3</c:v>
                </c:pt>
                <c:pt idx="9">
                  <c:v>1.9808538000000001E-3</c:v>
                </c:pt>
                <c:pt idx="10">
                  <c:v>1.9686529999999999E-3</c:v>
                </c:pt>
                <c:pt idx="11">
                  <c:v>1.9547087000000001E-3</c:v>
                </c:pt>
                <c:pt idx="12">
                  <c:v>1.9390046E-3</c:v>
                </c:pt>
                <c:pt idx="13">
                  <c:v>1.9215282999999999E-3</c:v>
                </c:pt>
                <c:pt idx="14">
                  <c:v>1.9022697000000001E-3</c:v>
                </c:pt>
                <c:pt idx="15">
                  <c:v>1.8812213999999999E-3</c:v>
                </c:pt>
                <c:pt idx="16">
                  <c:v>1.858377E-3</c:v>
                </c:pt>
                <c:pt idx="17">
                  <c:v>1.8337315000000001E-3</c:v>
                </c:pt>
                <c:pt idx="18">
                  <c:v>1.8072807999999999E-3</c:v>
                </c:pt>
                <c:pt idx="19">
                  <c:v>1.7790219999999999E-3</c:v>
                </c:pt>
                <c:pt idx="20">
                  <c:v>1.7489523999999999E-3</c:v>
                </c:pt>
                <c:pt idx="21">
                  <c:v>1.7170707E-3</c:v>
                </c:pt>
                <c:pt idx="22">
                  <c:v>1.6833751E-3</c:v>
                </c:pt>
                <c:pt idx="23">
                  <c:v>1.6478643000000001E-3</c:v>
                </c:pt>
                <c:pt idx="24">
                  <c:v>1.6105360000000001E-3</c:v>
                </c:pt>
                <c:pt idx="25">
                  <c:v>1.5713887E-3</c:v>
                </c:pt>
                <c:pt idx="26">
                  <c:v>1.5304215999999999E-3</c:v>
                </c:pt>
                <c:pt idx="27">
                  <c:v>1.4876334000000001E-3</c:v>
                </c:pt>
                <c:pt idx="28">
                  <c:v>1.4430231999999999E-3</c:v>
                </c:pt>
                <c:pt idx="29">
                  <c:v>1.3965908999999999E-3</c:v>
                </c:pt>
                <c:pt idx="30">
                  <c:v>1.3483357E-3</c:v>
                </c:pt>
                <c:pt idx="31">
                  <c:v>1.2982572E-3</c:v>
                </c:pt>
                <c:pt idx="32">
                  <c:v>1.2463551E-3</c:v>
                </c:pt>
                <c:pt idx="33">
                  <c:v>1.1926288000000001E-3</c:v>
                </c:pt>
                <c:pt idx="34">
                  <c:v>1.1370784000000001E-3</c:v>
                </c:pt>
                <c:pt idx="35">
                  <c:v>1.0797033000000001E-3</c:v>
                </c:pt>
                <c:pt idx="36">
                  <c:v>1.0205037999999999E-3</c:v>
                </c:pt>
                <c:pt idx="37">
                  <c:v>9.5947971000000004E-4</c:v>
                </c:pt>
                <c:pt idx="38">
                  <c:v>8.9663107999999995E-4</c:v>
                </c:pt>
                <c:pt idx="39">
                  <c:v>8.3195809999999997E-4</c:v>
                </c:pt>
                <c:pt idx="40">
                  <c:v>7.6546074E-4</c:v>
                </c:pt>
                <c:pt idx="41">
                  <c:v>6.9713906999999999E-4</c:v>
                </c:pt>
                <c:pt idx="42">
                  <c:v>6.2699277999999996E-4</c:v>
                </c:pt>
                <c:pt idx="43">
                  <c:v>5.5502136000000002E-4</c:v>
                </c:pt>
                <c:pt idx="44">
                  <c:v>4.8122364000000001E-4</c:v>
                </c:pt>
                <c:pt idx="45">
                  <c:v>4.0559796000000001E-4</c:v>
                </c:pt>
                <c:pt idx="46">
                  <c:v>3.2814224999999999E-4</c:v>
                </c:pt>
                <c:pt idx="47">
                  <c:v>2.4885473999999998E-4</c:v>
                </c:pt>
                <c:pt idx="48">
                  <c:v>1.6773455E-4</c:v>
                </c:pt>
                <c:pt idx="49">
                  <c:v>8.4782094000000006E-5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04D-44AA-8307-6709503D8D21}"/>
            </c:ext>
          </c:extLst>
        </c:ser>
        <c:ser>
          <c:idx val="3"/>
          <c:order val="3"/>
          <c:tx>
            <c:strRef>
              <c:f>Sheet1!$BR$2</c:f>
              <c:strCache>
                <c:ptCount val="1"/>
                <c:pt idx="0">
                  <c:v>H=35%. Образец №1. </c:v>
                </c:pt>
              </c:strCache>
            </c:strRef>
          </c:tx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Sheet1!$BQ$3:$BQ$53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Sheet1!$BR$3:$BR$53</c:f>
              <c:numCache>
                <c:formatCode>0.00E+00</c:formatCode>
                <c:ptCount val="51"/>
                <c:pt idx="0">
                  <c:v>1.8261923E-3</c:v>
                </c:pt>
                <c:pt idx="1">
                  <c:v>1.8261031E-3</c:v>
                </c:pt>
                <c:pt idx="2">
                  <c:v>1.8257845E-3</c:v>
                </c:pt>
                <c:pt idx="3">
                  <c:v>1.8251242000000001E-3</c:v>
                </c:pt>
                <c:pt idx="4">
                  <c:v>1.8239885000000001E-3</c:v>
                </c:pt>
                <c:pt idx="5">
                  <c:v>1.8222220000000001E-3</c:v>
                </c:pt>
                <c:pt idx="6">
                  <c:v>1.8196181999999999E-3</c:v>
                </c:pt>
                <c:pt idx="7">
                  <c:v>1.8159413000000001E-3</c:v>
                </c:pt>
                <c:pt idx="8">
                  <c:v>1.8109735E-3</c:v>
                </c:pt>
                <c:pt idx="9">
                  <c:v>1.8045382999999999E-3</c:v>
                </c:pt>
                <c:pt idx="10">
                  <c:v>1.7965071E-3</c:v>
                </c:pt>
                <c:pt idx="11">
                  <c:v>1.7868029E-3</c:v>
                </c:pt>
                <c:pt idx="12">
                  <c:v>1.7753878000000001E-3</c:v>
                </c:pt>
                <c:pt idx="13">
                  <c:v>1.7622453000000001E-3</c:v>
                </c:pt>
                <c:pt idx="14">
                  <c:v>1.7473626999999999E-3</c:v>
                </c:pt>
                <c:pt idx="15">
                  <c:v>1.7307284000000001E-3</c:v>
                </c:pt>
                <c:pt idx="16">
                  <c:v>1.7123289E-3</c:v>
                </c:pt>
                <c:pt idx="17">
                  <c:v>1.6921515E-3</c:v>
                </c:pt>
                <c:pt idx="18">
                  <c:v>1.6701831E-3</c:v>
                </c:pt>
                <c:pt idx="19">
                  <c:v>1.6464132000000001E-3</c:v>
                </c:pt>
                <c:pt idx="20">
                  <c:v>1.6208321E-3</c:v>
                </c:pt>
                <c:pt idx="21">
                  <c:v>1.5934326000000001E-3</c:v>
                </c:pt>
                <c:pt idx="22">
                  <c:v>1.564209E-3</c:v>
                </c:pt>
                <c:pt idx="23">
                  <c:v>1.5331593E-3</c:v>
                </c:pt>
                <c:pt idx="24">
                  <c:v>1.5002797E-3</c:v>
                </c:pt>
                <c:pt idx="25">
                  <c:v>1.4655671999999999E-3</c:v>
                </c:pt>
                <c:pt idx="26">
                  <c:v>1.4290196999999999E-3</c:v>
                </c:pt>
                <c:pt idx="27">
                  <c:v>1.3906355E-3</c:v>
                </c:pt>
                <c:pt idx="28">
                  <c:v>1.3504134000000001E-3</c:v>
                </c:pt>
                <c:pt idx="29">
                  <c:v>1.3083522000000001E-3</c:v>
                </c:pt>
                <c:pt idx="30">
                  <c:v>1.2644512000000001E-3</c:v>
                </c:pt>
                <c:pt idx="31">
                  <c:v>1.2187095000000001E-3</c:v>
                </c:pt>
                <c:pt idx="32">
                  <c:v>1.1711266E-3</c:v>
                </c:pt>
                <c:pt idx="33">
                  <c:v>1.121702E-3</c:v>
                </c:pt>
                <c:pt idx="34">
                  <c:v>1.0704352999999999E-3</c:v>
                </c:pt>
                <c:pt idx="35">
                  <c:v>1.0173262000000001E-3</c:v>
                </c:pt>
                <c:pt idx="36">
                  <c:v>9.6237472000000005E-4</c:v>
                </c:pt>
                <c:pt idx="37">
                  <c:v>9.0558076000000001E-4</c:v>
                </c:pt>
                <c:pt idx="38">
                  <c:v>8.4694459E-4</c:v>
                </c:pt>
                <c:pt idx="39">
                  <c:v>7.8646665999999995E-4</c:v>
                </c:pt>
                <c:pt idx="40">
                  <c:v>7.2414769999999999E-4</c:v>
                </c:pt>
                <c:pt idx="41">
                  <c:v>6.5998866999999995E-4</c:v>
                </c:pt>
                <c:pt idx="42">
                  <c:v>5.9399096000000004E-4</c:v>
                </c:pt>
                <c:pt idx="43">
                  <c:v>5.2615623000000001E-4</c:v>
                </c:pt>
                <c:pt idx="44">
                  <c:v>4.5648666E-4</c:v>
                </c:pt>
                <c:pt idx="45">
                  <c:v>3.8498474999999998E-4</c:v>
                </c:pt>
                <c:pt idx="46">
                  <c:v>3.1165353E-4</c:v>
                </c:pt>
                <c:pt idx="47">
                  <c:v>2.3649536999999999E-4</c:v>
                </c:pt>
                <c:pt idx="48">
                  <c:v>1.5950812E-4</c:v>
                </c:pt>
                <c:pt idx="49">
                  <c:v>8.0677894000000006E-5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304D-44AA-8307-6709503D8D21}"/>
            </c:ext>
          </c:extLst>
        </c:ser>
        <c:ser>
          <c:idx val="4"/>
          <c:order val="4"/>
          <c:tx>
            <c:strRef>
              <c:f>Sheet1!$BT$2</c:f>
              <c:strCache>
                <c:ptCount val="1"/>
                <c:pt idx="0">
                  <c:v>H=35%. Образец №2. </c:v>
                </c:pt>
              </c:strCache>
            </c:strRef>
          </c:tx>
          <c:spPr>
            <a:ln w="19050" cap="rnd">
              <a:solidFill>
                <a:schemeClr val="accent5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Sheet1!$BS$3:$BS$53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Sheet1!$BT$3:$BT$53</c:f>
              <c:numCache>
                <c:formatCode>0.00E+00</c:formatCode>
                <c:ptCount val="51"/>
                <c:pt idx="0">
                  <c:v>1.4664162E-3</c:v>
                </c:pt>
                <c:pt idx="1">
                  <c:v>1.4663142000000001E-3</c:v>
                </c:pt>
                <c:pt idx="2">
                  <c:v>1.4659666E-3</c:v>
                </c:pt>
                <c:pt idx="3">
                  <c:v>1.4652985E-3</c:v>
                </c:pt>
                <c:pt idx="4">
                  <c:v>1.4642087000000001E-3</c:v>
                </c:pt>
                <c:pt idx="5">
                  <c:v>1.4625619999999999E-3</c:v>
                </c:pt>
                <c:pt idx="6">
                  <c:v>1.460203E-3</c:v>
                </c:pt>
                <c:pt idx="7">
                  <c:v>1.4569733E-3</c:v>
                </c:pt>
                <c:pt idx="8">
                  <c:v>1.4527241999999999E-3</c:v>
                </c:pt>
                <c:pt idx="9">
                  <c:v>1.4473367E-3</c:v>
                </c:pt>
                <c:pt idx="10">
                  <c:v>1.4407216E-3</c:v>
                </c:pt>
                <c:pt idx="11">
                  <c:v>1.432815E-3</c:v>
                </c:pt>
                <c:pt idx="12">
                  <c:v>1.4235729E-3</c:v>
                </c:pt>
                <c:pt idx="13">
                  <c:v>1.4129647000000001E-3</c:v>
                </c:pt>
                <c:pt idx="14">
                  <c:v>1.4009691E-3</c:v>
                </c:pt>
                <c:pt idx="15">
                  <c:v>1.3875699E-3</c:v>
                </c:pt>
                <c:pt idx="16">
                  <c:v>1.3727552999999999E-3</c:v>
                </c:pt>
                <c:pt idx="17">
                  <c:v>1.3565157E-3</c:v>
                </c:pt>
                <c:pt idx="18">
                  <c:v>1.3388435999999999E-3</c:v>
                </c:pt>
                <c:pt idx="19">
                  <c:v>1.3197325000000001E-3</c:v>
                </c:pt>
                <c:pt idx="20">
                  <c:v>1.2991774E-3</c:v>
                </c:pt>
                <c:pt idx="21">
                  <c:v>1.2771738E-3</c:v>
                </c:pt>
                <c:pt idx="22">
                  <c:v>1.2537179E-3</c:v>
                </c:pt>
                <c:pt idx="23">
                  <c:v>1.2288066E-3</c:v>
                </c:pt>
                <c:pt idx="24">
                  <c:v>1.2024372000000001E-3</c:v>
                </c:pt>
                <c:pt idx="25">
                  <c:v>1.1746074E-3</c:v>
                </c:pt>
                <c:pt idx="26">
                  <c:v>1.1453151000000001E-3</c:v>
                </c:pt>
                <c:pt idx="27">
                  <c:v>1.1145586000000001E-3</c:v>
                </c:pt>
                <c:pt idx="28">
                  <c:v>1.0823365000000001E-3</c:v>
                </c:pt>
                <c:pt idx="29">
                  <c:v>1.0486472000000001E-3</c:v>
                </c:pt>
                <c:pt idx="30">
                  <c:v>1.0134896E-3</c:v>
                </c:pt>
                <c:pt idx="31">
                  <c:v>9.7686247000000007E-4</c:v>
                </c:pt>
                <c:pt idx="32">
                  <c:v>9.3876473000000004E-4</c:v>
                </c:pt>
                <c:pt idx="33">
                  <c:v>8.9919531000000005E-4</c:v>
                </c:pt>
                <c:pt idx="34">
                  <c:v>8.5815309999999999E-4</c:v>
                </c:pt>
                <c:pt idx="35">
                  <c:v>8.1563700999999998E-4</c:v>
                </c:pt>
                <c:pt idx="36">
                  <c:v>7.7164585999999998E-4</c:v>
                </c:pt>
                <c:pt idx="37">
                  <c:v>7.2617845E-4</c:v>
                </c:pt>
                <c:pt idx="38">
                  <c:v>6.7923340000000003E-4</c:v>
                </c:pt>
                <c:pt idx="39">
                  <c:v>6.3080931000000003E-4</c:v>
                </c:pt>
                <c:pt idx="40">
                  <c:v>5.8090449999999999E-4</c:v>
                </c:pt>
                <c:pt idx="41">
                  <c:v>5.2951732999999995E-4</c:v>
                </c:pt>
                <c:pt idx="42">
                  <c:v>4.7664570000000001E-4</c:v>
                </c:pt>
                <c:pt idx="43">
                  <c:v>4.2228766E-4</c:v>
                </c:pt>
                <c:pt idx="44">
                  <c:v>3.6644058000000001E-4</c:v>
                </c:pt>
                <c:pt idx="45">
                  <c:v>3.0910211E-4</c:v>
                </c:pt>
                <c:pt idx="46">
                  <c:v>2.5026912000000002E-4</c:v>
                </c:pt>
                <c:pt idx="47">
                  <c:v>1.8993866999999999E-4</c:v>
                </c:pt>
                <c:pt idx="48">
                  <c:v>1.2810923000000001E-4</c:v>
                </c:pt>
                <c:pt idx="49">
                  <c:v>6.4789429999999995E-5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304D-44AA-8307-6709503D8D21}"/>
            </c:ext>
          </c:extLst>
        </c:ser>
        <c:ser>
          <c:idx val="5"/>
          <c:order val="5"/>
          <c:tx>
            <c:strRef>
              <c:f>Sheet1!$BV$2</c:f>
              <c:strCache>
                <c:ptCount val="1"/>
                <c:pt idx="0">
                  <c:v>H=35%. Образец №3. </c:v>
                </c:pt>
              </c:strCache>
            </c:strRef>
          </c:tx>
          <c:spPr>
            <a:ln w="19050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Sheet1!$BU$3:$BU$53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Sheet1!$BV$3:$BV$53</c:f>
              <c:numCache>
                <c:formatCode>0.00E+00</c:formatCode>
                <c:ptCount val="51"/>
                <c:pt idx="0">
                  <c:v>1.6225645999999999E-3</c:v>
                </c:pt>
                <c:pt idx="1">
                  <c:v>1.6223815E-3</c:v>
                </c:pt>
                <c:pt idx="2">
                  <c:v>1.6218525E-3</c:v>
                </c:pt>
                <c:pt idx="3">
                  <c:v>1.6209705E-3</c:v>
                </c:pt>
                <c:pt idx="4">
                  <c:v>1.6197057E-3</c:v>
                </c:pt>
                <c:pt idx="5">
                  <c:v>1.6179975000000001E-3</c:v>
                </c:pt>
                <c:pt idx="6">
                  <c:v>1.6157635E-3</c:v>
                </c:pt>
                <c:pt idx="7">
                  <c:v>1.6129098999999999E-3</c:v>
                </c:pt>
                <c:pt idx="8">
                  <c:v>1.6093348999999999E-3</c:v>
                </c:pt>
                <c:pt idx="9">
                  <c:v>1.6049282999999999E-3</c:v>
                </c:pt>
                <c:pt idx="10">
                  <c:v>1.5995763E-3</c:v>
                </c:pt>
                <c:pt idx="11">
                  <c:v>1.5931630000000001E-3</c:v>
                </c:pt>
                <c:pt idx="12">
                  <c:v>1.5855757999999999E-3</c:v>
                </c:pt>
                <c:pt idx="13">
                  <c:v>1.5767075000000001E-3</c:v>
                </c:pt>
                <c:pt idx="14">
                  <c:v>1.5664604999999999E-3</c:v>
                </c:pt>
                <c:pt idx="15">
                  <c:v>1.554749E-3</c:v>
                </c:pt>
                <c:pt idx="16">
                  <c:v>1.5415003E-3</c:v>
                </c:pt>
                <c:pt idx="17">
                  <c:v>1.5266538000000001E-3</c:v>
                </c:pt>
                <c:pt idx="18">
                  <c:v>1.5101591999999999E-3</c:v>
                </c:pt>
                <c:pt idx="19">
                  <c:v>1.4919749E-3</c:v>
                </c:pt>
                <c:pt idx="20">
                  <c:v>1.4720663000000001E-3</c:v>
                </c:pt>
                <c:pt idx="21">
                  <c:v>1.4504046E-3</c:v>
                </c:pt>
                <c:pt idx="22">
                  <c:v>1.4269653E-3</c:v>
                </c:pt>
                <c:pt idx="23">
                  <c:v>1.4017276E-3</c:v>
                </c:pt>
                <c:pt idx="24">
                  <c:v>1.3746736000000001E-3</c:v>
                </c:pt>
                <c:pt idx="25">
                  <c:v>1.3457878E-3</c:v>
                </c:pt>
                <c:pt idx="26">
                  <c:v>1.3150564999999999E-3</c:v>
                </c:pt>
                <c:pt idx="27">
                  <c:v>1.2824675E-3</c:v>
                </c:pt>
                <c:pt idx="28">
                  <c:v>1.2480098000000001E-3</c:v>
                </c:pt>
                <c:pt idx="29">
                  <c:v>1.2116735000000001E-3</c:v>
                </c:pt>
                <c:pt idx="30">
                  <c:v>1.1734492999999999E-3</c:v>
                </c:pt>
                <c:pt idx="31">
                  <c:v>1.1333287999999999E-3</c:v>
                </c:pt>
                <c:pt idx="32">
                  <c:v>1.0913037000000001E-3</c:v>
                </c:pt>
                <c:pt idx="33">
                  <c:v>1.0473663E-3</c:v>
                </c:pt>
                <c:pt idx="34">
                  <c:v>1.0015089E-3</c:v>
                </c:pt>
                <c:pt idx="35">
                  <c:v>9.5372401000000005E-4</c:v>
                </c:pt>
                <c:pt idx="36">
                  <c:v>9.0400409999999995E-4</c:v>
                </c:pt>
                <c:pt idx="37">
                  <c:v>8.5234156999999995E-4</c:v>
                </c:pt>
                <c:pt idx="38">
                  <c:v>7.9872858000000003E-4</c:v>
                </c:pt>
                <c:pt idx="39">
                  <c:v>7.4315717999999997E-4</c:v>
                </c:pt>
                <c:pt idx="40">
                  <c:v>6.8561895000000003E-4</c:v>
                </c:pt>
                <c:pt idx="41">
                  <c:v>6.2610531999999998E-4</c:v>
                </c:pt>
                <c:pt idx="42">
                  <c:v>5.6460699999999996E-4</c:v>
                </c:pt>
                <c:pt idx="43">
                  <c:v>5.0111461000000004E-4</c:v>
                </c:pt>
                <c:pt idx="44">
                  <c:v>4.3561769999999998E-4</c:v>
                </c:pt>
                <c:pt idx="45">
                  <c:v>3.6810587000000002E-4</c:v>
                </c:pt>
                <c:pt idx="46">
                  <c:v>2.9856731999999998E-4</c:v>
                </c:pt>
                <c:pt idx="47">
                  <c:v>2.2698991999999999E-4</c:v>
                </c:pt>
                <c:pt idx="48">
                  <c:v>1.5336064E-4</c:v>
                </c:pt>
                <c:pt idx="49">
                  <c:v>7.7680410000000003E-5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304D-44AA-8307-6709503D8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8666872"/>
        <c:axId val="438667200"/>
      </c:scatterChart>
      <c:valAx>
        <c:axId val="438666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r, </a:t>
                </a:r>
                <a:r>
                  <a:rPr lang="ru-RU"/>
                  <a:t>м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667200"/>
        <c:crosses val="autoZero"/>
        <c:crossBetween val="midCat"/>
      </c:valAx>
      <c:valAx>
        <c:axId val="43866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u, </a:t>
                </a:r>
                <a:r>
                  <a:rPr lang="ru-RU"/>
                  <a:t>м/с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6668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34925" cap="flat" cmpd="sng" algn="in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Зависимость вязкости от скорости сдвига </a:t>
            </a:r>
            <a:endParaRPr lang="en-US"/>
          </a:p>
          <a:p>
            <a:pPr>
              <a:defRPr/>
            </a:pPr>
            <a:r>
              <a:rPr lang="ru-RU"/>
              <a:t>(Образец №2. Гематокрит 30%)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Экспериментальные точки</c:v>
                </c:pt>
              </c:strCache>
            </c:strRef>
          </c:tx>
          <c:spPr>
            <a:ln w="412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Sheet1!$F$2:$F$41</c:f>
              <c:numCache>
                <c:formatCode>General</c:formatCode>
                <c:ptCount val="40"/>
                <c:pt idx="0">
                  <c:v>1.1155200000000001</c:v>
                </c:pt>
                <c:pt idx="1">
                  <c:v>1.1943999999999999</c:v>
                </c:pt>
                <c:pt idx="2">
                  <c:v>1.3881399999999999</c:v>
                </c:pt>
                <c:pt idx="3">
                  <c:v>1.4863</c:v>
                </c:pt>
                <c:pt idx="4">
                  <c:v>2.63855</c:v>
                </c:pt>
                <c:pt idx="5">
                  <c:v>2.8639999999999999</c:v>
                </c:pt>
                <c:pt idx="6">
                  <c:v>3.2833700000000001</c:v>
                </c:pt>
                <c:pt idx="7">
                  <c:v>3.56393</c:v>
                </c:pt>
                <c:pt idx="8">
                  <c:v>4.0303399999999998</c:v>
                </c:pt>
                <c:pt idx="9">
                  <c:v>4.4348999999999998</c:v>
                </c:pt>
                <c:pt idx="10">
                  <c:v>5.0842999999999998</c:v>
                </c:pt>
                <c:pt idx="11">
                  <c:v>5.4438399999999998</c:v>
                </c:pt>
                <c:pt idx="12">
                  <c:v>6.2409699999999999</c:v>
                </c:pt>
                <c:pt idx="13">
                  <c:v>6.7742399999999998</c:v>
                </c:pt>
                <c:pt idx="14">
                  <c:v>7.8730399999999996</c:v>
                </c:pt>
                <c:pt idx="15">
                  <c:v>8.5457599999999996</c:v>
                </c:pt>
                <c:pt idx="16">
                  <c:v>9.79711</c:v>
                </c:pt>
                <c:pt idx="17">
                  <c:v>10.4899</c:v>
                </c:pt>
                <c:pt idx="18">
                  <c:v>12.1914</c:v>
                </c:pt>
                <c:pt idx="19">
                  <c:v>13.2331</c:v>
                </c:pt>
                <c:pt idx="20">
                  <c:v>15.1708</c:v>
                </c:pt>
                <c:pt idx="21">
                  <c:v>16.243600000000001</c:v>
                </c:pt>
                <c:pt idx="22">
                  <c:v>18.878399999999999</c:v>
                </c:pt>
                <c:pt idx="23">
                  <c:v>20.2133</c:v>
                </c:pt>
                <c:pt idx="24">
                  <c:v>23.173200000000001</c:v>
                </c:pt>
                <c:pt idx="25">
                  <c:v>25.499300000000002</c:v>
                </c:pt>
                <c:pt idx="26">
                  <c:v>29.2331</c:v>
                </c:pt>
                <c:pt idx="27">
                  <c:v>31.731000000000002</c:v>
                </c:pt>
                <c:pt idx="28">
                  <c:v>35.883600000000001</c:v>
                </c:pt>
                <c:pt idx="29">
                  <c:v>39.485599999999998</c:v>
                </c:pt>
                <c:pt idx="30">
                  <c:v>45.267499999999998</c:v>
                </c:pt>
                <c:pt idx="31">
                  <c:v>49.135399999999997</c:v>
                </c:pt>
                <c:pt idx="32">
                  <c:v>55.5657</c:v>
                </c:pt>
                <c:pt idx="33">
                  <c:v>61.143500000000003</c:v>
                </c:pt>
                <c:pt idx="34">
                  <c:v>70.096699999999998</c:v>
                </c:pt>
                <c:pt idx="35">
                  <c:v>76.086200000000005</c:v>
                </c:pt>
                <c:pt idx="36">
                  <c:v>87.227400000000003</c:v>
                </c:pt>
                <c:pt idx="37">
                  <c:v>93.395600000000002</c:v>
                </c:pt>
                <c:pt idx="38">
                  <c:v>108.545</c:v>
                </c:pt>
                <c:pt idx="39">
                  <c:v>116.22</c:v>
                </c:pt>
              </c:numCache>
            </c:numRef>
          </c:xVal>
          <c:yVal>
            <c:numRef>
              <c:f>Sheet1!$G$2:$G$41</c:f>
              <c:numCache>
                <c:formatCode>General</c:formatCode>
                <c:ptCount val="40"/>
                <c:pt idx="0">
                  <c:v>7.9352199999999998E-3</c:v>
                </c:pt>
                <c:pt idx="1">
                  <c:v>7.6113400000000003E-3</c:v>
                </c:pt>
                <c:pt idx="2">
                  <c:v>7.28745E-3</c:v>
                </c:pt>
                <c:pt idx="3">
                  <c:v>6.9635599999999997E-3</c:v>
                </c:pt>
                <c:pt idx="4">
                  <c:v>5.8299600000000004E-3</c:v>
                </c:pt>
                <c:pt idx="5">
                  <c:v>5.6680200000000002E-3</c:v>
                </c:pt>
                <c:pt idx="6">
                  <c:v>5.3441299999999999E-3</c:v>
                </c:pt>
                <c:pt idx="7">
                  <c:v>5.3441299999999999E-3</c:v>
                </c:pt>
                <c:pt idx="8">
                  <c:v>5.1821899999999997E-3</c:v>
                </c:pt>
                <c:pt idx="9">
                  <c:v>4.8583000000000003E-3</c:v>
                </c:pt>
                <c:pt idx="10">
                  <c:v>4.8583000000000003E-3</c:v>
                </c:pt>
                <c:pt idx="11">
                  <c:v>4.6963600000000001E-3</c:v>
                </c:pt>
                <c:pt idx="12">
                  <c:v>4.6963600000000001E-3</c:v>
                </c:pt>
                <c:pt idx="13">
                  <c:v>4.53441E-3</c:v>
                </c:pt>
                <c:pt idx="14">
                  <c:v>4.3724699999999998E-3</c:v>
                </c:pt>
                <c:pt idx="15">
                  <c:v>4.2105299999999997E-3</c:v>
                </c:pt>
                <c:pt idx="16">
                  <c:v>4.2105299999999997E-3</c:v>
                </c:pt>
                <c:pt idx="17">
                  <c:v>4.2105299999999997E-3</c:v>
                </c:pt>
                <c:pt idx="18">
                  <c:v>4.0485800000000004E-3</c:v>
                </c:pt>
                <c:pt idx="19">
                  <c:v>4.0485800000000004E-3</c:v>
                </c:pt>
                <c:pt idx="20">
                  <c:v>3.8866399999999998E-3</c:v>
                </c:pt>
                <c:pt idx="21">
                  <c:v>3.8866399999999998E-3</c:v>
                </c:pt>
                <c:pt idx="22">
                  <c:v>3.7247000000000001E-3</c:v>
                </c:pt>
                <c:pt idx="23">
                  <c:v>3.7247000000000001E-3</c:v>
                </c:pt>
                <c:pt idx="24">
                  <c:v>3.7247000000000001E-3</c:v>
                </c:pt>
                <c:pt idx="25">
                  <c:v>3.4008100000000002E-3</c:v>
                </c:pt>
                <c:pt idx="26">
                  <c:v>3.5627499999999999E-3</c:v>
                </c:pt>
                <c:pt idx="27">
                  <c:v>3.4008100000000002E-3</c:v>
                </c:pt>
                <c:pt idx="28">
                  <c:v>3.4008100000000002E-3</c:v>
                </c:pt>
                <c:pt idx="29">
                  <c:v>3.23887E-3</c:v>
                </c:pt>
                <c:pt idx="30">
                  <c:v>3.23887E-3</c:v>
                </c:pt>
                <c:pt idx="31">
                  <c:v>3.23887E-3</c:v>
                </c:pt>
                <c:pt idx="32">
                  <c:v>3.0769199999999999E-3</c:v>
                </c:pt>
                <c:pt idx="33">
                  <c:v>3.0769199999999999E-3</c:v>
                </c:pt>
                <c:pt idx="34">
                  <c:v>3.0769199999999999E-3</c:v>
                </c:pt>
                <c:pt idx="35">
                  <c:v>2.9149800000000002E-3</c:v>
                </c:pt>
                <c:pt idx="36">
                  <c:v>3.0769199999999999E-3</c:v>
                </c:pt>
                <c:pt idx="37">
                  <c:v>3.0769199999999999E-3</c:v>
                </c:pt>
                <c:pt idx="38">
                  <c:v>3.0769199999999999E-3</c:v>
                </c:pt>
                <c:pt idx="39">
                  <c:v>3.0769199999999999E-3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B86-4485-8B91-70EBD9BF8657}"/>
            </c:ext>
          </c:extLst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Аппроксимация гиперболой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Sheet1!$F$2:$F$41</c:f>
              <c:numCache>
                <c:formatCode>General</c:formatCode>
                <c:ptCount val="40"/>
                <c:pt idx="0">
                  <c:v>1.1155200000000001</c:v>
                </c:pt>
                <c:pt idx="1">
                  <c:v>1.1943999999999999</c:v>
                </c:pt>
                <c:pt idx="2">
                  <c:v>1.3881399999999999</c:v>
                </c:pt>
                <c:pt idx="3">
                  <c:v>1.4863</c:v>
                </c:pt>
                <c:pt idx="4">
                  <c:v>2.63855</c:v>
                </c:pt>
                <c:pt idx="5">
                  <c:v>2.8639999999999999</c:v>
                </c:pt>
                <c:pt idx="6">
                  <c:v>3.2833700000000001</c:v>
                </c:pt>
                <c:pt idx="7">
                  <c:v>3.56393</c:v>
                </c:pt>
                <c:pt idx="8">
                  <c:v>4.0303399999999998</c:v>
                </c:pt>
                <c:pt idx="9">
                  <c:v>4.4348999999999998</c:v>
                </c:pt>
                <c:pt idx="10">
                  <c:v>5.0842999999999998</c:v>
                </c:pt>
                <c:pt idx="11">
                  <c:v>5.4438399999999998</c:v>
                </c:pt>
                <c:pt idx="12">
                  <c:v>6.2409699999999999</c:v>
                </c:pt>
                <c:pt idx="13">
                  <c:v>6.7742399999999998</c:v>
                </c:pt>
                <c:pt idx="14">
                  <c:v>7.8730399999999996</c:v>
                </c:pt>
                <c:pt idx="15">
                  <c:v>8.5457599999999996</c:v>
                </c:pt>
                <c:pt idx="16">
                  <c:v>9.79711</c:v>
                </c:pt>
                <c:pt idx="17">
                  <c:v>10.4899</c:v>
                </c:pt>
                <c:pt idx="18">
                  <c:v>12.1914</c:v>
                </c:pt>
                <c:pt idx="19">
                  <c:v>13.2331</c:v>
                </c:pt>
                <c:pt idx="20">
                  <c:v>15.1708</c:v>
                </c:pt>
                <c:pt idx="21">
                  <c:v>16.243600000000001</c:v>
                </c:pt>
                <c:pt idx="22">
                  <c:v>18.878399999999999</c:v>
                </c:pt>
                <c:pt idx="23">
                  <c:v>20.2133</c:v>
                </c:pt>
                <c:pt idx="24">
                  <c:v>23.173200000000001</c:v>
                </c:pt>
                <c:pt idx="25">
                  <c:v>25.499300000000002</c:v>
                </c:pt>
                <c:pt idx="26">
                  <c:v>29.2331</c:v>
                </c:pt>
                <c:pt idx="27">
                  <c:v>31.731000000000002</c:v>
                </c:pt>
                <c:pt idx="28">
                  <c:v>35.883600000000001</c:v>
                </c:pt>
                <c:pt idx="29">
                  <c:v>39.485599999999998</c:v>
                </c:pt>
                <c:pt idx="30">
                  <c:v>45.267499999999998</c:v>
                </c:pt>
                <c:pt idx="31">
                  <c:v>49.135399999999997</c:v>
                </c:pt>
                <c:pt idx="32">
                  <c:v>55.5657</c:v>
                </c:pt>
                <c:pt idx="33">
                  <c:v>61.143500000000003</c:v>
                </c:pt>
                <c:pt idx="34">
                  <c:v>70.096699999999998</c:v>
                </c:pt>
                <c:pt idx="35">
                  <c:v>76.086200000000005</c:v>
                </c:pt>
                <c:pt idx="36">
                  <c:v>87.227400000000003</c:v>
                </c:pt>
                <c:pt idx="37">
                  <c:v>93.395600000000002</c:v>
                </c:pt>
                <c:pt idx="38">
                  <c:v>108.545</c:v>
                </c:pt>
                <c:pt idx="39">
                  <c:v>116.22</c:v>
                </c:pt>
              </c:numCache>
            </c:numRef>
          </c:xVal>
          <c:yVal>
            <c:numRef>
              <c:f>Sheet1!$H$2:$H$41</c:f>
              <c:numCache>
                <c:formatCode>General</c:formatCode>
                <c:ptCount val="40"/>
                <c:pt idx="0">
                  <c:v>8.2253035273428254E-3</c:v>
                </c:pt>
                <c:pt idx="1">
                  <c:v>8.0526509572901341E-3</c:v>
                </c:pt>
                <c:pt idx="2">
                  <c:v>7.6724140871977991E-3</c:v>
                </c:pt>
                <c:pt idx="3">
                  <c:v>7.5003152066659357E-3</c:v>
                </c:pt>
                <c:pt idx="4">
                  <c:v>6.1297479137467697E-3</c:v>
                </c:pt>
                <c:pt idx="5">
                  <c:v>5.9513855128828395E-3</c:v>
                </c:pt>
                <c:pt idx="6">
                  <c:v>5.6667972722279454E-3</c:v>
                </c:pt>
                <c:pt idx="7">
                  <c:v>5.5040889148782806E-3</c:v>
                </c:pt>
                <c:pt idx="8">
                  <c:v>5.2718627020229766E-3</c:v>
                </c:pt>
                <c:pt idx="9">
                  <c:v>5.1012924589702545E-3</c:v>
                </c:pt>
                <c:pt idx="10">
                  <c:v>4.8730502975861574E-3</c:v>
                </c:pt>
                <c:pt idx="11">
                  <c:v>4.7657308809293322E-3</c:v>
                </c:pt>
                <c:pt idx="12">
                  <c:v>4.5645341991758081E-3</c:v>
                </c:pt>
                <c:pt idx="13">
                  <c:v>4.4522521759070019E-3</c:v>
                </c:pt>
                <c:pt idx="14">
                  <c:v>4.2622842824321721E-3</c:v>
                </c:pt>
                <c:pt idx="15">
                  <c:v>4.1670130750447133E-3</c:v>
                </c:pt>
                <c:pt idx="16">
                  <c:v>4.0206616255292109E-3</c:v>
                </c:pt>
                <c:pt idx="17">
                  <c:v>3.9530543275496386E-3</c:v>
                </c:pt>
                <c:pt idx="18">
                  <c:v>3.816587185858616E-3</c:v>
                </c:pt>
                <c:pt idx="19">
                  <c:v>3.7488633303643555E-3</c:v>
                </c:pt>
                <c:pt idx="20">
                  <c:v>3.6457450306927796E-3</c:v>
                </c:pt>
                <c:pt idx="21">
                  <c:v>3.5984788722732883E-3</c:v>
                </c:pt>
                <c:pt idx="22">
                  <c:v>3.5037757596232191E-3</c:v>
                </c:pt>
                <c:pt idx="23">
                  <c:v>3.4646693425521703E-3</c:v>
                </c:pt>
                <c:pt idx="24">
                  <c:v>3.39320604998526E-3</c:v>
                </c:pt>
                <c:pt idx="25">
                  <c:v>3.3481432224394658E-3</c:v>
                </c:pt>
                <c:pt idx="26">
                  <c:v>3.2901890719775877E-3</c:v>
                </c:pt>
                <c:pt idx="27">
                  <c:v>3.2587436705982234E-3</c:v>
                </c:pt>
                <c:pt idx="28">
                  <c:v>3.2158301376650797E-3</c:v>
                </c:pt>
                <c:pt idx="29">
                  <c:v>3.1856926128496941E-3</c:v>
                </c:pt>
                <c:pt idx="30">
                  <c:v>3.1470750255280272E-3</c:v>
                </c:pt>
                <c:pt idx="31">
                  <c:v>3.1261888364486536E-3</c:v>
                </c:pt>
                <c:pt idx="32">
                  <c:v>3.0977597301450129E-3</c:v>
                </c:pt>
                <c:pt idx="33">
                  <c:v>3.077845648985872E-3</c:v>
                </c:pt>
                <c:pt idx="34">
                  <c:v>3.0523908253640322E-3</c:v>
                </c:pt>
                <c:pt idx="35">
                  <c:v>3.0386523387495117E-3</c:v>
                </c:pt>
                <c:pt idx="36">
                  <c:v>3.0180450035828359E-3</c:v>
                </c:pt>
                <c:pt idx="37">
                  <c:v>3.0087225396637561E-3</c:v>
                </c:pt>
                <c:pt idx="38">
                  <c:v>2.9902716426066758E-3</c:v>
                </c:pt>
                <c:pt idx="39">
                  <c:v>2.9827402741125393E-3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B86-4485-8B91-70EBD9BF8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8029856"/>
        <c:axId val="431551232"/>
      </c:scatterChart>
      <c:valAx>
        <c:axId val="438029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Скорость сдвига, </a:t>
                </a:r>
                <a:r>
                  <a:rPr lang="en-US"/>
                  <a:t>c-1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551232"/>
        <c:crosses val="autoZero"/>
        <c:crossBetween val="midCat"/>
      </c:valAx>
      <c:valAx>
        <c:axId val="43155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μ</a:t>
                </a:r>
                <a:r>
                  <a:rPr lang="ru-RU"/>
                  <a:t>, Паˑс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0298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34925" cap="flat" cmpd="sng" algn="in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Отклонение от экспериментальных точек</a:t>
            </a:r>
            <a:endParaRPr lang="en-US"/>
          </a:p>
          <a:p>
            <a:pPr algn="ctr" rtl="0">
              <a:defRPr/>
            </a:pPr>
            <a:r>
              <a:rPr lang="ru-RU"/>
              <a:t>(Образец №2. Гематокрит 3</a:t>
            </a:r>
            <a:r>
              <a:rPr lang="en-US"/>
              <a:t>0</a:t>
            </a:r>
            <a:r>
              <a:rPr lang="ru-RU"/>
              <a:t>%)</a:t>
            </a:r>
            <a:endParaRPr lang="en-US"/>
          </a:p>
        </c:rich>
      </c:tx>
      <c:layout>
        <c:manualLayout>
          <c:xMode val="edge"/>
          <c:yMode val="edge"/>
          <c:x val="0.18176270897970317"/>
          <c:y val="2.01705827773717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Sheet1!$I$1</c:f>
              <c:strCache>
                <c:ptCount val="1"/>
                <c:pt idx="0">
                  <c:v>Ошибка, %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Sheet1!$F$2:$F$41</c:f>
              <c:numCache>
                <c:formatCode>General</c:formatCode>
                <c:ptCount val="40"/>
                <c:pt idx="0">
                  <c:v>1.1155200000000001</c:v>
                </c:pt>
                <c:pt idx="1">
                  <c:v>1.1943999999999999</c:v>
                </c:pt>
                <c:pt idx="2">
                  <c:v>1.3881399999999999</c:v>
                </c:pt>
                <c:pt idx="3">
                  <c:v>1.4863</c:v>
                </c:pt>
                <c:pt idx="4">
                  <c:v>2.63855</c:v>
                </c:pt>
                <c:pt idx="5">
                  <c:v>2.8639999999999999</c:v>
                </c:pt>
                <c:pt idx="6">
                  <c:v>3.2833700000000001</c:v>
                </c:pt>
                <c:pt idx="7">
                  <c:v>3.56393</c:v>
                </c:pt>
                <c:pt idx="8">
                  <c:v>4.0303399999999998</c:v>
                </c:pt>
                <c:pt idx="9">
                  <c:v>4.4348999999999998</c:v>
                </c:pt>
                <c:pt idx="10">
                  <c:v>5.0842999999999998</c:v>
                </c:pt>
                <c:pt idx="11">
                  <c:v>5.4438399999999998</c:v>
                </c:pt>
                <c:pt idx="12">
                  <c:v>6.2409699999999999</c:v>
                </c:pt>
                <c:pt idx="13">
                  <c:v>6.7742399999999998</c:v>
                </c:pt>
                <c:pt idx="14">
                  <c:v>7.8730399999999996</c:v>
                </c:pt>
                <c:pt idx="15">
                  <c:v>8.5457599999999996</c:v>
                </c:pt>
                <c:pt idx="16">
                  <c:v>9.79711</c:v>
                </c:pt>
                <c:pt idx="17">
                  <c:v>10.4899</c:v>
                </c:pt>
                <c:pt idx="18">
                  <c:v>12.1914</c:v>
                </c:pt>
                <c:pt idx="19">
                  <c:v>13.2331</c:v>
                </c:pt>
                <c:pt idx="20">
                  <c:v>15.1708</c:v>
                </c:pt>
                <c:pt idx="21">
                  <c:v>16.243600000000001</c:v>
                </c:pt>
                <c:pt idx="22">
                  <c:v>18.878399999999999</c:v>
                </c:pt>
                <c:pt idx="23">
                  <c:v>20.2133</c:v>
                </c:pt>
                <c:pt idx="24">
                  <c:v>23.173200000000001</c:v>
                </c:pt>
                <c:pt idx="25">
                  <c:v>25.499300000000002</c:v>
                </c:pt>
                <c:pt idx="26">
                  <c:v>29.2331</c:v>
                </c:pt>
                <c:pt idx="27">
                  <c:v>31.731000000000002</c:v>
                </c:pt>
                <c:pt idx="28">
                  <c:v>35.883600000000001</c:v>
                </c:pt>
                <c:pt idx="29">
                  <c:v>39.485599999999998</c:v>
                </c:pt>
                <c:pt idx="30">
                  <c:v>45.267499999999998</c:v>
                </c:pt>
                <c:pt idx="31">
                  <c:v>49.135399999999997</c:v>
                </c:pt>
                <c:pt idx="32">
                  <c:v>55.5657</c:v>
                </c:pt>
                <c:pt idx="33">
                  <c:v>61.143500000000003</c:v>
                </c:pt>
                <c:pt idx="34">
                  <c:v>70.096699999999998</c:v>
                </c:pt>
                <c:pt idx="35">
                  <c:v>76.086200000000005</c:v>
                </c:pt>
                <c:pt idx="36">
                  <c:v>87.227400000000003</c:v>
                </c:pt>
                <c:pt idx="37">
                  <c:v>93.395600000000002</c:v>
                </c:pt>
                <c:pt idx="38">
                  <c:v>108.545</c:v>
                </c:pt>
                <c:pt idx="39">
                  <c:v>116.22</c:v>
                </c:pt>
              </c:numCache>
            </c:numRef>
          </c:xVal>
          <c:yVal>
            <c:numRef>
              <c:f>Sheet1!$I$2:$I$41</c:f>
              <c:numCache>
                <c:formatCode>General</c:formatCode>
                <c:ptCount val="40"/>
                <c:pt idx="0">
                  <c:v>3.655645682700992</c:v>
                </c:pt>
                <c:pt idx="1">
                  <c:v>5.7980717888063564</c:v>
                </c:pt>
                <c:pt idx="2">
                  <c:v>5.2825623118896061</c:v>
                </c:pt>
                <c:pt idx="3">
                  <c:v>7.7080574686788941</c:v>
                </c:pt>
                <c:pt idx="4">
                  <c:v>5.1421950364456928</c:v>
                </c:pt>
                <c:pt idx="5">
                  <c:v>4.9993739062818996</c:v>
                </c:pt>
                <c:pt idx="6">
                  <c:v>6.0377886059647778</c:v>
                </c:pt>
                <c:pt idx="7">
                  <c:v>2.9931703547309056</c:v>
                </c:pt>
                <c:pt idx="8">
                  <c:v>1.7304016646046736</c:v>
                </c:pt>
                <c:pt idx="9">
                  <c:v>5.0015943636715345</c:v>
                </c:pt>
                <c:pt idx="10">
                  <c:v>0.30361026668087826</c:v>
                </c:pt>
                <c:pt idx="11">
                  <c:v>1.4771201724171934</c:v>
                </c:pt>
                <c:pt idx="12">
                  <c:v>2.8069781878772502</c:v>
                </c:pt>
                <c:pt idx="13">
                  <c:v>1.811874623004935</c:v>
                </c:pt>
                <c:pt idx="14">
                  <c:v>2.5199879603022479</c:v>
                </c:pt>
                <c:pt idx="15">
                  <c:v>1.0335260633527457</c:v>
                </c:pt>
                <c:pt idx="16">
                  <c:v>4.5093699479825284</c:v>
                </c:pt>
                <c:pt idx="17">
                  <c:v>6.1150418700344398</c:v>
                </c:pt>
                <c:pt idx="18">
                  <c:v>5.7302267496599884</c:v>
                </c:pt>
                <c:pt idx="19">
                  <c:v>7.4030072182257696</c:v>
                </c:pt>
                <c:pt idx="20">
                  <c:v>6.1980262979648284</c:v>
                </c:pt>
                <c:pt idx="21">
                  <c:v>7.4141450642897597</c:v>
                </c:pt>
                <c:pt idx="22">
                  <c:v>5.9313297816409625</c:v>
                </c:pt>
                <c:pt idx="23">
                  <c:v>6.9812510389515872</c:v>
                </c:pt>
                <c:pt idx="24">
                  <c:v>8.8998832124665093</c:v>
                </c:pt>
                <c:pt idx="25">
                  <c:v>1.5486539254040785</c:v>
                </c:pt>
                <c:pt idx="26">
                  <c:v>7.6502962044042446</c:v>
                </c:pt>
                <c:pt idx="27">
                  <c:v>4.17742624262387</c:v>
                </c:pt>
                <c:pt idx="28">
                  <c:v>5.4392883558599427</c:v>
                </c:pt>
                <c:pt idx="29">
                  <c:v>1.6418500017075681</c:v>
                </c:pt>
                <c:pt idx="30">
                  <c:v>2.8341666838117248</c:v>
                </c:pt>
                <c:pt idx="31">
                  <c:v>3.4790270542302224</c:v>
                </c:pt>
                <c:pt idx="32">
                  <c:v>0.677291907004828</c:v>
                </c:pt>
                <c:pt idx="33">
                  <c:v>3.0083622124466403E-2</c:v>
                </c:pt>
                <c:pt idx="34">
                  <c:v>0.79719897286792341</c:v>
                </c:pt>
                <c:pt idx="35">
                  <c:v>4.2426479341028589</c:v>
                </c:pt>
                <c:pt idx="36">
                  <c:v>1.9134392969971288</c:v>
                </c:pt>
                <c:pt idx="37">
                  <c:v>2.2164196773476017</c:v>
                </c:pt>
                <c:pt idx="38">
                  <c:v>2.8160744313574635</c:v>
                </c:pt>
                <c:pt idx="39">
                  <c:v>3.0608441521866219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52F-426C-826D-10B82D2287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9129248"/>
        <c:axId val="429130232"/>
      </c:scatterChart>
      <c:valAx>
        <c:axId val="429129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Скорость сдвига, </a:t>
                </a:r>
                <a:r>
                  <a:rPr lang="en-US"/>
                  <a:t>c-1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130232"/>
        <c:crosses val="autoZero"/>
        <c:crossBetween val="midCat"/>
      </c:valAx>
      <c:valAx>
        <c:axId val="429130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Ошибка, %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1292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34925" cap="flat" cmpd="sng" algn="in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Профили скорости</a:t>
            </a:r>
            <a:r>
              <a:rPr lang="en-US"/>
              <a:t> </a:t>
            </a:r>
            <a:r>
              <a:rPr lang="ru-RU"/>
              <a:t>при различном уровне гематокрита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Sheet1!$G$2</c:f>
              <c:strCache>
                <c:ptCount val="1"/>
                <c:pt idx="0">
                  <c:v>H=30%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Sheet1!$F$3:$F$53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Sheet1!$G$3:$G$53</c:f>
              <c:numCache>
                <c:formatCode>0.00E+00</c:formatCode>
                <c:ptCount val="51"/>
                <c:pt idx="0">
                  <c:v>2.0223865999999999E-3</c:v>
                </c:pt>
                <c:pt idx="1">
                  <c:v>2.0221618E-3</c:v>
                </c:pt>
                <c:pt idx="2">
                  <c:v>2.0213367000000001E-3</c:v>
                </c:pt>
                <c:pt idx="3">
                  <c:v>2.0196680000000001E-3</c:v>
                </c:pt>
                <c:pt idx="4">
                  <c:v>2.0169016E-3</c:v>
                </c:pt>
                <c:pt idx="5">
                  <c:v>2.0128173000000002E-3</c:v>
                </c:pt>
                <c:pt idx="6">
                  <c:v>2.0072576999999999E-3</c:v>
                </c:pt>
                <c:pt idx="7">
                  <c:v>2.0001184000000001E-3</c:v>
                </c:pt>
                <c:pt idx="8">
                  <c:v>1.9913320000000002E-3</c:v>
                </c:pt>
                <c:pt idx="9">
                  <c:v>1.9808538000000001E-3</c:v>
                </c:pt>
                <c:pt idx="10">
                  <c:v>1.9686529999999999E-3</c:v>
                </c:pt>
                <c:pt idx="11">
                  <c:v>1.9547087000000001E-3</c:v>
                </c:pt>
                <c:pt idx="12">
                  <c:v>1.9390046E-3</c:v>
                </c:pt>
                <c:pt idx="13">
                  <c:v>1.9215282999999999E-3</c:v>
                </c:pt>
                <c:pt idx="14">
                  <c:v>1.9022697000000001E-3</c:v>
                </c:pt>
                <c:pt idx="15">
                  <c:v>1.8812213999999999E-3</c:v>
                </c:pt>
                <c:pt idx="16">
                  <c:v>1.858377E-3</c:v>
                </c:pt>
                <c:pt idx="17">
                  <c:v>1.8337315000000001E-3</c:v>
                </c:pt>
                <c:pt idx="18">
                  <c:v>1.8072807999999999E-3</c:v>
                </c:pt>
                <c:pt idx="19">
                  <c:v>1.7790219999999999E-3</c:v>
                </c:pt>
                <c:pt idx="20">
                  <c:v>1.7489523999999999E-3</c:v>
                </c:pt>
                <c:pt idx="21">
                  <c:v>1.7170707E-3</c:v>
                </c:pt>
                <c:pt idx="22">
                  <c:v>1.6833751E-3</c:v>
                </c:pt>
                <c:pt idx="23">
                  <c:v>1.6478643000000001E-3</c:v>
                </c:pt>
                <c:pt idx="24">
                  <c:v>1.6105360000000001E-3</c:v>
                </c:pt>
                <c:pt idx="25">
                  <c:v>1.5713887E-3</c:v>
                </c:pt>
                <c:pt idx="26">
                  <c:v>1.5304215999999999E-3</c:v>
                </c:pt>
                <c:pt idx="27">
                  <c:v>1.4876334000000001E-3</c:v>
                </c:pt>
                <c:pt idx="28">
                  <c:v>1.4430231999999999E-3</c:v>
                </c:pt>
                <c:pt idx="29">
                  <c:v>1.3965908999999999E-3</c:v>
                </c:pt>
                <c:pt idx="30">
                  <c:v>1.3483357E-3</c:v>
                </c:pt>
                <c:pt idx="31">
                  <c:v>1.2982572E-3</c:v>
                </c:pt>
                <c:pt idx="32">
                  <c:v>1.2463551E-3</c:v>
                </c:pt>
                <c:pt idx="33">
                  <c:v>1.1926288000000001E-3</c:v>
                </c:pt>
                <c:pt idx="34">
                  <c:v>1.1370784000000001E-3</c:v>
                </c:pt>
                <c:pt idx="35">
                  <c:v>1.0797033000000001E-3</c:v>
                </c:pt>
                <c:pt idx="36">
                  <c:v>1.0205037999999999E-3</c:v>
                </c:pt>
                <c:pt idx="37">
                  <c:v>9.5947971000000004E-4</c:v>
                </c:pt>
                <c:pt idx="38">
                  <c:v>8.9663107999999995E-4</c:v>
                </c:pt>
                <c:pt idx="39">
                  <c:v>8.3195809999999997E-4</c:v>
                </c:pt>
                <c:pt idx="40">
                  <c:v>7.6546074E-4</c:v>
                </c:pt>
                <c:pt idx="41">
                  <c:v>6.9713906999999999E-4</c:v>
                </c:pt>
                <c:pt idx="42">
                  <c:v>6.2699277999999996E-4</c:v>
                </c:pt>
                <c:pt idx="43">
                  <c:v>5.5502136000000002E-4</c:v>
                </c:pt>
                <c:pt idx="44">
                  <c:v>4.8122364000000001E-4</c:v>
                </c:pt>
                <c:pt idx="45">
                  <c:v>4.0559796000000001E-4</c:v>
                </c:pt>
                <c:pt idx="46">
                  <c:v>3.2814224999999999E-4</c:v>
                </c:pt>
                <c:pt idx="47">
                  <c:v>2.4885473999999998E-4</c:v>
                </c:pt>
                <c:pt idx="48">
                  <c:v>1.6773455E-4</c:v>
                </c:pt>
                <c:pt idx="49">
                  <c:v>8.4782094000000006E-5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21C-43F5-8C40-659CE4FDCF38}"/>
            </c:ext>
          </c:extLst>
        </c:ser>
        <c:ser>
          <c:idx val="1"/>
          <c:order val="1"/>
          <c:tx>
            <c:strRef>
              <c:f>Sheet1!$Q$2</c:f>
              <c:strCache>
                <c:ptCount val="1"/>
                <c:pt idx="0">
                  <c:v>H=35%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Sheet1!$F$3:$F$53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Sheet1!$Q$3:$Q$53</c:f>
              <c:numCache>
                <c:formatCode>0.00E+00</c:formatCode>
                <c:ptCount val="51"/>
                <c:pt idx="0">
                  <c:v>1.4664162E-3</c:v>
                </c:pt>
                <c:pt idx="1">
                  <c:v>1.4663142000000001E-3</c:v>
                </c:pt>
                <c:pt idx="2">
                  <c:v>1.4659666E-3</c:v>
                </c:pt>
                <c:pt idx="3">
                  <c:v>1.4652985E-3</c:v>
                </c:pt>
                <c:pt idx="4">
                  <c:v>1.4642087000000001E-3</c:v>
                </c:pt>
                <c:pt idx="5">
                  <c:v>1.4625619999999999E-3</c:v>
                </c:pt>
                <c:pt idx="6">
                  <c:v>1.460203E-3</c:v>
                </c:pt>
                <c:pt idx="7">
                  <c:v>1.4569733E-3</c:v>
                </c:pt>
                <c:pt idx="8">
                  <c:v>1.4527241999999999E-3</c:v>
                </c:pt>
                <c:pt idx="9">
                  <c:v>1.4473367E-3</c:v>
                </c:pt>
                <c:pt idx="10">
                  <c:v>1.4407216E-3</c:v>
                </c:pt>
                <c:pt idx="11">
                  <c:v>1.432815E-3</c:v>
                </c:pt>
                <c:pt idx="12">
                  <c:v>1.4235729E-3</c:v>
                </c:pt>
                <c:pt idx="13">
                  <c:v>1.4129647000000001E-3</c:v>
                </c:pt>
                <c:pt idx="14">
                  <c:v>1.4009691E-3</c:v>
                </c:pt>
                <c:pt idx="15">
                  <c:v>1.3875699E-3</c:v>
                </c:pt>
                <c:pt idx="16">
                  <c:v>1.3727552999999999E-3</c:v>
                </c:pt>
                <c:pt idx="17">
                  <c:v>1.3565157E-3</c:v>
                </c:pt>
                <c:pt idx="18">
                  <c:v>1.3388435999999999E-3</c:v>
                </c:pt>
                <c:pt idx="19">
                  <c:v>1.3197325000000001E-3</c:v>
                </c:pt>
                <c:pt idx="20">
                  <c:v>1.2991774E-3</c:v>
                </c:pt>
                <c:pt idx="21">
                  <c:v>1.2771738E-3</c:v>
                </c:pt>
                <c:pt idx="22">
                  <c:v>1.2537179E-3</c:v>
                </c:pt>
                <c:pt idx="23">
                  <c:v>1.2288066E-3</c:v>
                </c:pt>
                <c:pt idx="24">
                  <c:v>1.2024372000000001E-3</c:v>
                </c:pt>
                <c:pt idx="25">
                  <c:v>1.1746074E-3</c:v>
                </c:pt>
                <c:pt idx="26">
                  <c:v>1.1453151000000001E-3</c:v>
                </c:pt>
                <c:pt idx="27">
                  <c:v>1.1145586000000001E-3</c:v>
                </c:pt>
                <c:pt idx="28">
                  <c:v>1.0823365000000001E-3</c:v>
                </c:pt>
                <c:pt idx="29">
                  <c:v>1.0486472000000001E-3</c:v>
                </c:pt>
                <c:pt idx="30">
                  <c:v>1.0134896E-3</c:v>
                </c:pt>
                <c:pt idx="31">
                  <c:v>9.7686247000000007E-4</c:v>
                </c:pt>
                <c:pt idx="32">
                  <c:v>9.3876473000000004E-4</c:v>
                </c:pt>
                <c:pt idx="33">
                  <c:v>8.9919531000000005E-4</c:v>
                </c:pt>
                <c:pt idx="34">
                  <c:v>8.5815309999999999E-4</c:v>
                </c:pt>
                <c:pt idx="35">
                  <c:v>8.1563700999999998E-4</c:v>
                </c:pt>
                <c:pt idx="36">
                  <c:v>7.7164585999999998E-4</c:v>
                </c:pt>
                <c:pt idx="37">
                  <c:v>7.2617845E-4</c:v>
                </c:pt>
                <c:pt idx="38">
                  <c:v>6.7923340000000003E-4</c:v>
                </c:pt>
                <c:pt idx="39">
                  <c:v>6.3080931000000003E-4</c:v>
                </c:pt>
                <c:pt idx="40">
                  <c:v>5.8090449999999999E-4</c:v>
                </c:pt>
                <c:pt idx="41">
                  <c:v>5.2951732999999995E-4</c:v>
                </c:pt>
                <c:pt idx="42">
                  <c:v>4.7664570000000001E-4</c:v>
                </c:pt>
                <c:pt idx="43">
                  <c:v>4.2228766E-4</c:v>
                </c:pt>
                <c:pt idx="44">
                  <c:v>3.6644058000000001E-4</c:v>
                </c:pt>
                <c:pt idx="45">
                  <c:v>3.0910211E-4</c:v>
                </c:pt>
                <c:pt idx="46">
                  <c:v>2.5026912000000002E-4</c:v>
                </c:pt>
                <c:pt idx="47">
                  <c:v>1.8993866999999999E-4</c:v>
                </c:pt>
                <c:pt idx="48">
                  <c:v>1.2810923000000001E-4</c:v>
                </c:pt>
                <c:pt idx="49">
                  <c:v>6.4789429999999995E-5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21C-43F5-8C40-659CE4FDCF38}"/>
            </c:ext>
          </c:extLst>
        </c:ser>
        <c:ser>
          <c:idx val="2"/>
          <c:order val="2"/>
          <c:tx>
            <c:strRef>
              <c:f>Sheet1!$AA$2</c:f>
              <c:strCache>
                <c:ptCount val="1"/>
                <c:pt idx="0">
                  <c:v>H=40%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Sheet1!$F$3:$F$53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Sheet1!$AA$3:$AA$53</c:f>
              <c:numCache>
                <c:formatCode>0.00E+00</c:formatCode>
                <c:ptCount val="51"/>
                <c:pt idx="0">
                  <c:v>1.1703143000000001E-3</c:v>
                </c:pt>
                <c:pt idx="1">
                  <c:v>1.1702488999999999E-3</c:v>
                </c:pt>
                <c:pt idx="2">
                  <c:v>1.1700106E-3</c:v>
                </c:pt>
                <c:pt idx="3">
                  <c:v>1.1695251000000001E-3</c:v>
                </c:pt>
                <c:pt idx="4">
                  <c:v>1.1687030999999999E-3</c:v>
                </c:pt>
                <c:pt idx="5">
                  <c:v>1.1674321E-3</c:v>
                </c:pt>
                <c:pt idx="6">
                  <c:v>1.1655851E-3</c:v>
                </c:pt>
                <c:pt idx="7">
                  <c:v>1.1630220999999999E-3</c:v>
                </c:pt>
                <c:pt idx="8">
                  <c:v>1.1596191E-3</c:v>
                </c:pt>
                <c:pt idx="9">
                  <c:v>1.1552756000000001E-3</c:v>
                </c:pt>
                <c:pt idx="10">
                  <c:v>1.1499196999999999E-3</c:v>
                </c:pt>
                <c:pt idx="11">
                  <c:v>1.1435022999999999E-3</c:v>
                </c:pt>
                <c:pt idx="12">
                  <c:v>1.1359922E-3</c:v>
                </c:pt>
                <c:pt idx="13">
                  <c:v>1.1273717000000001E-3</c:v>
                </c:pt>
                <c:pt idx="14">
                  <c:v>1.1176312999999999E-3</c:v>
                </c:pt>
                <c:pt idx="15">
                  <c:v>1.1067657E-3</c:v>
                </c:pt>
                <c:pt idx="16">
                  <c:v>1.0947717E-3</c:v>
                </c:pt>
                <c:pt idx="17">
                  <c:v>1.0816464E-3</c:v>
                </c:pt>
                <c:pt idx="18">
                  <c:v>1.0673877E-3</c:v>
                </c:pt>
                <c:pt idx="19">
                  <c:v>1.0519932000000001E-3</c:v>
                </c:pt>
                <c:pt idx="20">
                  <c:v>1.0354603000000001E-3</c:v>
                </c:pt>
                <c:pt idx="21">
                  <c:v>1.0177863E-3</c:v>
                </c:pt>
                <c:pt idx="22">
                  <c:v>9.9896813999999991E-4</c:v>
                </c:pt>
                <c:pt idx="23">
                  <c:v>9.7900308000000011E-4</c:v>
                </c:pt>
                <c:pt idx="24">
                  <c:v>9.5788836999999999E-4</c:v>
                </c:pt>
                <c:pt idx="25">
                  <c:v>9.3562148000000001E-4</c:v>
                </c:pt>
                <c:pt idx="26">
                  <c:v>9.1220012000000001E-4</c:v>
                </c:pt>
                <c:pt idx="27">
                  <c:v>8.8762225E-4</c:v>
                </c:pt>
                <c:pt idx="28">
                  <c:v>8.6188604999999998E-4</c:v>
                </c:pt>
                <c:pt idx="29">
                  <c:v>8.3498988000000002E-4</c:v>
                </c:pt>
                <c:pt idx="30">
                  <c:v>8.0693226000000005E-4</c:v>
                </c:pt>
                <c:pt idx="31">
                  <c:v>7.7771184000000005E-4</c:v>
                </c:pt>
                <c:pt idx="32">
                  <c:v>7.4732738999999996E-4</c:v>
                </c:pt>
                <c:pt idx="33">
                  <c:v>7.1577776000000001E-4</c:v>
                </c:pt>
                <c:pt idx="34">
                  <c:v>6.8306186999999999E-4</c:v>
                </c:pt>
                <c:pt idx="35">
                  <c:v>6.4917865000000004E-4</c:v>
                </c:pt>
                <c:pt idx="36">
                  <c:v>6.1412705000000003E-4</c:v>
                </c:pt>
                <c:pt idx="37">
                  <c:v>5.7790600999999995E-4</c:v>
                </c:pt>
                <c:pt idx="38">
                  <c:v>5.4051440999999996E-4</c:v>
                </c:pt>
                <c:pt idx="39">
                  <c:v>5.0195109000000001E-4</c:v>
                </c:pt>
                <c:pt idx="40">
                  <c:v>4.6221476999999998E-4</c:v>
                </c:pt>
                <c:pt idx="41">
                  <c:v>4.2130415E-4</c:v>
                </c:pt>
                <c:pt idx="42">
                  <c:v>3.7921773000000001E-4</c:v>
                </c:pt>
                <c:pt idx="43">
                  <c:v>3.3595393999999998E-4</c:v>
                </c:pt>
                <c:pt idx="44">
                  <c:v>2.9151102000000002E-4</c:v>
                </c:pt>
                <c:pt idx="45">
                  <c:v>2.4588710000000001E-4</c:v>
                </c:pt>
                <c:pt idx="46">
                  <c:v>1.9908012999999999E-4</c:v>
                </c:pt>
                <c:pt idx="47">
                  <c:v>1.5108779000000001E-4</c:v>
                </c:pt>
                <c:pt idx="48">
                  <c:v>1.0190802E-4</c:v>
                </c:pt>
                <c:pt idx="49">
                  <c:v>5.1541327000000001E-5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21C-43F5-8C40-659CE4FDCF38}"/>
            </c:ext>
          </c:extLst>
        </c:ser>
        <c:ser>
          <c:idx val="3"/>
          <c:order val="3"/>
          <c:tx>
            <c:strRef>
              <c:f>Sheet1!$AK$2</c:f>
              <c:strCache>
                <c:ptCount val="1"/>
                <c:pt idx="0">
                  <c:v>H=45%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Sheet1!$F$3:$F$53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Sheet1!$AK$3:$AK$53</c:f>
              <c:numCache>
                <c:formatCode>0.00E+00</c:formatCode>
                <c:ptCount val="51"/>
                <c:pt idx="0">
                  <c:v>8.7223168999999996E-4</c:v>
                </c:pt>
                <c:pt idx="1">
                  <c:v>8.7216406000000001E-4</c:v>
                </c:pt>
                <c:pt idx="2">
                  <c:v>8.7194574999999999E-4</c:v>
                </c:pt>
                <c:pt idx="3">
                  <c:v>8.7155233999999999E-4</c:v>
                </c:pt>
                <c:pt idx="4">
                  <c:v>8.7095475999999995E-4</c:v>
                </c:pt>
                <c:pt idx="5">
                  <c:v>8.7011840000000005E-4</c:v>
                </c:pt>
                <c:pt idx="6">
                  <c:v>8.6900289999999999E-4</c:v>
                </c:pt>
                <c:pt idx="7">
                  <c:v>8.6756053000000002E-4</c:v>
                </c:pt>
                <c:pt idx="8">
                  <c:v>8.6573724999999997E-4</c:v>
                </c:pt>
                <c:pt idx="9">
                  <c:v>8.6347319000000002E-4</c:v>
                </c:pt>
                <c:pt idx="10">
                  <c:v>8.6070498999999995E-4</c:v>
                </c:pt>
                <c:pt idx="11">
                  <c:v>8.5736700000000005E-4</c:v>
                </c:pt>
                <c:pt idx="12">
                  <c:v>8.5339580999999997E-4</c:v>
                </c:pt>
                <c:pt idx="13">
                  <c:v>8.4873268000000004E-4</c:v>
                </c:pt>
                <c:pt idx="14">
                  <c:v>8.4332522000000001E-4</c:v>
                </c:pt>
                <c:pt idx="15">
                  <c:v>8.3712431999999999E-4</c:v>
                </c:pt>
                <c:pt idx="16">
                  <c:v>8.3009139999999995E-4</c:v>
                </c:pt>
                <c:pt idx="17">
                  <c:v>8.2219336000000001E-4</c:v>
                </c:pt>
                <c:pt idx="18">
                  <c:v>8.1339851000000003E-4</c:v>
                </c:pt>
                <c:pt idx="19">
                  <c:v>8.0368373000000003E-4</c:v>
                </c:pt>
                <c:pt idx="20">
                  <c:v>7.9302807000000003E-4</c:v>
                </c:pt>
                <c:pt idx="21">
                  <c:v>7.8141568999999999E-4</c:v>
                </c:pt>
                <c:pt idx="22">
                  <c:v>7.6883316000000003E-4</c:v>
                </c:pt>
                <c:pt idx="23">
                  <c:v>7.5526895999999998E-4</c:v>
                </c:pt>
                <c:pt idx="24">
                  <c:v>7.4071327000000005E-4</c:v>
                </c:pt>
                <c:pt idx="25">
                  <c:v>7.2515760000000002E-4</c:v>
                </c:pt>
                <c:pt idx="26">
                  <c:v>7.0859432000000002E-4</c:v>
                </c:pt>
                <c:pt idx="27">
                  <c:v>6.9101812000000001E-4</c:v>
                </c:pt>
                <c:pt idx="28">
                  <c:v>6.7242278000000002E-4</c:v>
                </c:pt>
                <c:pt idx="29">
                  <c:v>6.5280437000000003E-4</c:v>
                </c:pt>
                <c:pt idx="30">
                  <c:v>6.3215823999999998E-4</c:v>
                </c:pt>
                <c:pt idx="31">
                  <c:v>6.1048115000000001E-4</c:v>
                </c:pt>
                <c:pt idx="32">
                  <c:v>5.8776998000000002E-4</c:v>
                </c:pt>
                <c:pt idx="33">
                  <c:v>5.6402199999999996E-4</c:v>
                </c:pt>
                <c:pt idx="34">
                  <c:v>5.3923472999999999E-4</c:v>
                </c:pt>
                <c:pt idx="35">
                  <c:v>5.1340589E-4</c:v>
                </c:pt>
                <c:pt idx="36">
                  <c:v>4.8653344000000002E-4</c:v>
                </c:pt>
                <c:pt idx="37">
                  <c:v>4.5861584E-4</c:v>
                </c:pt>
                <c:pt idx="38">
                  <c:v>4.2965127999999999E-4</c:v>
                </c:pt>
                <c:pt idx="39">
                  <c:v>3.9963839999999999E-4</c:v>
                </c:pt>
                <c:pt idx="40">
                  <c:v>3.6857589999999998E-4</c:v>
                </c:pt>
                <c:pt idx="41">
                  <c:v>3.3646256999999999E-4</c:v>
                </c:pt>
                <c:pt idx="42">
                  <c:v>3.0329731999999997E-4</c:v>
                </c:pt>
                <c:pt idx="43">
                  <c:v>2.6907911999999998E-4</c:v>
                </c:pt>
                <c:pt idx="44">
                  <c:v>2.3380707000000001E-4</c:v>
                </c:pt>
                <c:pt idx="45">
                  <c:v>1.9748026999999999E-4</c:v>
                </c:pt>
                <c:pt idx="46">
                  <c:v>1.6009797E-4</c:v>
                </c:pt>
                <c:pt idx="47">
                  <c:v>1.2165936000000001E-4</c:v>
                </c:pt>
                <c:pt idx="48">
                  <c:v>8.2163812E-5</c:v>
                </c:pt>
                <c:pt idx="49">
                  <c:v>4.1610563999999999E-5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21C-43F5-8C40-659CE4FDCF38}"/>
            </c:ext>
          </c:extLst>
        </c:ser>
        <c:ser>
          <c:idx val="4"/>
          <c:order val="4"/>
          <c:tx>
            <c:strRef>
              <c:f>Sheet1!$AU$2</c:f>
              <c:strCache>
                <c:ptCount val="1"/>
                <c:pt idx="0">
                  <c:v>H=50%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Sheet1!$F$3:$F$53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Sheet1!$AU$3:$AU$53</c:f>
              <c:numCache>
                <c:formatCode>0.00E+00</c:formatCode>
                <c:ptCount val="51"/>
                <c:pt idx="0">
                  <c:v>7.7113734000000002E-4</c:v>
                </c:pt>
                <c:pt idx="1">
                  <c:v>7.7108148999999995E-4</c:v>
                </c:pt>
                <c:pt idx="2">
                  <c:v>7.7090367999999997E-4</c:v>
                </c:pt>
                <c:pt idx="3">
                  <c:v>7.7058868E-4</c:v>
                </c:pt>
                <c:pt idx="4">
                  <c:v>7.7011821999999996E-4</c:v>
                </c:pt>
                <c:pt idx="5">
                  <c:v>7.6947154999999995E-4</c:v>
                </c:pt>
                <c:pt idx="6">
                  <c:v>7.6862348E-4</c:v>
                </c:pt>
                <c:pt idx="7">
                  <c:v>7.6754499000000005E-4</c:v>
                </c:pt>
                <c:pt idx="8">
                  <c:v>7.6620268E-4</c:v>
                </c:pt>
                <c:pt idx="9">
                  <c:v>7.6455817999999997E-4</c:v>
                </c:pt>
                <c:pt idx="10">
                  <c:v>7.6256784999999998E-4</c:v>
                </c:pt>
                <c:pt idx="11">
                  <c:v>7.6018372000000005E-4</c:v>
                </c:pt>
                <c:pt idx="12">
                  <c:v>7.5735264999999999E-4</c:v>
                </c:pt>
                <c:pt idx="13">
                  <c:v>7.5402011999999995E-4</c:v>
                </c:pt>
                <c:pt idx="14">
                  <c:v>7.5012883000000002E-4</c:v>
                </c:pt>
                <c:pt idx="15">
                  <c:v>7.4562269999999995E-4</c:v>
                </c:pt>
                <c:pt idx="16">
                  <c:v>7.4044715999999999E-4</c:v>
                </c:pt>
                <c:pt idx="17">
                  <c:v>7.3455191999999996E-4</c:v>
                </c:pt>
                <c:pt idx="18">
                  <c:v>7.2789131E-4</c:v>
                </c:pt>
                <c:pt idx="19">
                  <c:v>7.2042408E-4</c:v>
                </c:pt>
                <c:pt idx="20">
                  <c:v>7.1211364000000005E-4</c:v>
                </c:pt>
                <c:pt idx="21">
                  <c:v>7.0292878000000004E-4</c:v>
                </c:pt>
                <c:pt idx="22">
                  <c:v>6.9284257000000004E-4</c:v>
                </c:pt>
                <c:pt idx="23">
                  <c:v>6.8183231999999997E-4</c:v>
                </c:pt>
                <c:pt idx="24">
                  <c:v>6.6987831999999997E-4</c:v>
                </c:pt>
                <c:pt idx="25">
                  <c:v>6.5696391000000004E-4</c:v>
                </c:pt>
                <c:pt idx="26">
                  <c:v>6.4307465999999995E-4</c:v>
                </c:pt>
                <c:pt idx="27">
                  <c:v>6.2819826999999996E-4</c:v>
                </c:pt>
                <c:pt idx="28">
                  <c:v>6.1232447999999995E-4</c:v>
                </c:pt>
                <c:pt idx="29">
                  <c:v>5.9544448000000002E-4</c:v>
                </c:pt>
                <c:pt idx="30">
                  <c:v>5.7755059000000005E-4</c:v>
                </c:pt>
                <c:pt idx="31">
                  <c:v>5.5863562000000005E-4</c:v>
                </c:pt>
                <c:pt idx="32">
                  <c:v>5.3869319999999999E-4</c:v>
                </c:pt>
                <c:pt idx="33">
                  <c:v>5.1771803999999997E-4</c:v>
                </c:pt>
                <c:pt idx="34">
                  <c:v>4.9570528E-4</c:v>
                </c:pt>
                <c:pt idx="35">
                  <c:v>4.7265092999999999E-4</c:v>
                </c:pt>
                <c:pt idx="36">
                  <c:v>4.4855128000000001E-4</c:v>
                </c:pt>
                <c:pt idx="37">
                  <c:v>4.2340330999999999E-4</c:v>
                </c:pt>
                <c:pt idx="38">
                  <c:v>3.972027E-4</c:v>
                </c:pt>
                <c:pt idx="39">
                  <c:v>3.6994726999999998E-4</c:v>
                </c:pt>
                <c:pt idx="40">
                  <c:v>3.4163520999999999E-4</c:v>
                </c:pt>
                <c:pt idx="41">
                  <c:v>3.1226423999999999E-4</c:v>
                </c:pt>
                <c:pt idx="42">
                  <c:v>2.8183237000000002E-4</c:v>
                </c:pt>
                <c:pt idx="43">
                  <c:v>2.5033771999999999E-4</c:v>
                </c:pt>
                <c:pt idx="44">
                  <c:v>2.1777876000000001E-4</c:v>
                </c:pt>
                <c:pt idx="45">
                  <c:v>1.8415399E-4</c:v>
                </c:pt>
                <c:pt idx="46">
                  <c:v>1.4946206999999999E-4</c:v>
                </c:pt>
                <c:pt idx="47">
                  <c:v>1.1370172E-4</c:v>
                </c:pt>
                <c:pt idx="48">
                  <c:v>7.6871889999999998E-5</c:v>
                </c:pt>
                <c:pt idx="49">
                  <c:v>3.8971372999999997E-5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721C-43F5-8C40-659CE4FDCF38}"/>
            </c:ext>
          </c:extLst>
        </c:ser>
        <c:ser>
          <c:idx val="5"/>
          <c:order val="5"/>
          <c:tx>
            <c:strRef>
              <c:f>Sheet1!$BE$2</c:f>
              <c:strCache>
                <c:ptCount val="1"/>
                <c:pt idx="0">
                  <c:v>H=55%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Sheet1!$F$3:$F$53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Sheet1!$BE$3:$BE$53</c:f>
              <c:numCache>
                <c:formatCode>0.00E+00</c:formatCode>
                <c:ptCount val="51"/>
                <c:pt idx="0">
                  <c:v>5.9843210000000001E-4</c:v>
                </c:pt>
                <c:pt idx="1">
                  <c:v>5.9839438000000003E-4</c:v>
                </c:pt>
                <c:pt idx="2">
                  <c:v>5.9827418000000002E-4</c:v>
                </c:pt>
                <c:pt idx="3">
                  <c:v>5.9806111999999995E-4</c:v>
                </c:pt>
                <c:pt idx="4">
                  <c:v>5.9774304999999999E-4</c:v>
                </c:pt>
                <c:pt idx="5">
                  <c:v>5.9730459999999999E-4</c:v>
                </c:pt>
                <c:pt idx="6">
                  <c:v>5.9672732000000004E-4</c:v>
                </c:pt>
                <c:pt idx="7">
                  <c:v>5.9599079999999997E-4</c:v>
                </c:pt>
                <c:pt idx="8">
                  <c:v>5.9506890999999997E-4</c:v>
                </c:pt>
                <c:pt idx="9">
                  <c:v>5.9393721999999999E-4</c:v>
                </c:pt>
                <c:pt idx="10">
                  <c:v>5.9256081000000002E-4</c:v>
                </c:pt>
                <c:pt idx="11">
                  <c:v>5.9090241999999998E-4</c:v>
                </c:pt>
                <c:pt idx="12">
                  <c:v>5.889205E-4</c:v>
                </c:pt>
                <c:pt idx="13">
                  <c:v>5.8656919999999996E-4</c:v>
                </c:pt>
                <c:pt idx="14">
                  <c:v>5.8380026000000003E-4</c:v>
                </c:pt>
                <c:pt idx="15">
                  <c:v>5.8056562000000003E-4</c:v>
                </c:pt>
                <c:pt idx="16">
                  <c:v>5.7681640999999995E-4</c:v>
                </c:pt>
                <c:pt idx="17">
                  <c:v>5.7250548999999995E-4</c:v>
                </c:pt>
                <c:pt idx="18">
                  <c:v>5.6759009000000005E-4</c:v>
                </c:pt>
                <c:pt idx="19">
                  <c:v>5.6203247000000003E-4</c:v>
                </c:pt>
                <c:pt idx="20">
                  <c:v>5.5580031999999998E-4</c:v>
                </c:pt>
                <c:pt idx="21">
                  <c:v>5.4886653000000001E-4</c:v>
                </c:pt>
                <c:pt idx="22">
                  <c:v>5.4120817999999998E-4</c:v>
                </c:pt>
                <c:pt idx="23">
                  <c:v>5.3280600000000003E-4</c:v>
                </c:pt>
                <c:pt idx="24">
                  <c:v>5.2364402E-4</c:v>
                </c:pt>
                <c:pt idx="25">
                  <c:v>5.1370919E-4</c:v>
                </c:pt>
                <c:pt idx="26">
                  <c:v>5.0299068000000003E-4</c:v>
                </c:pt>
                <c:pt idx="27">
                  <c:v>4.9147961000000002E-4</c:v>
                </c:pt>
                <c:pt idx="28">
                  <c:v>4.7916878E-4</c:v>
                </c:pt>
                <c:pt idx="29">
                  <c:v>4.6605251999999998E-4</c:v>
                </c:pt>
                <c:pt idx="30">
                  <c:v>4.5212630000000001E-4</c:v>
                </c:pt>
                <c:pt idx="31">
                  <c:v>4.3738644999999999E-4</c:v>
                </c:pt>
                <c:pt idx="32">
                  <c:v>4.2182987999999998E-4</c:v>
                </c:pt>
                <c:pt idx="33">
                  <c:v>4.0545393999999999E-4</c:v>
                </c:pt>
                <c:pt idx="34">
                  <c:v>3.8825626000000001E-4</c:v>
                </c:pt>
                <c:pt idx="35">
                  <c:v>3.7023474999999998E-4</c:v>
                </c:pt>
                <c:pt idx="36">
                  <c:v>3.5138748999999998E-4</c:v>
                </c:pt>
                <c:pt idx="37">
                  <c:v>3.3171272000000001E-4</c:v>
                </c:pt>
                <c:pt idx="38">
                  <c:v>3.1120882999999998E-4</c:v>
                </c:pt>
                <c:pt idx="39">
                  <c:v>2.8987430999999998E-4</c:v>
                </c:pt>
                <c:pt idx="40">
                  <c:v>2.6770777000000002E-4</c:v>
                </c:pt>
                <c:pt idx="41">
                  <c:v>2.4470786999999998E-4</c:v>
                </c:pt>
                <c:pt idx="42">
                  <c:v>2.2087330000000001E-4</c:v>
                </c:pt>
                <c:pt idx="43">
                  <c:v>1.9620282000000001E-4</c:v>
                </c:pt>
                <c:pt idx="44">
                  <c:v>1.7069513999999999E-4</c:v>
                </c:pt>
                <c:pt idx="45">
                  <c:v>1.4434901000000001E-4</c:v>
                </c:pt>
                <c:pt idx="46">
                  <c:v>1.1716315E-4</c:v>
                </c:pt>
                <c:pt idx="47">
                  <c:v>8.9136310999999999E-5</c:v>
                </c:pt>
                <c:pt idx="48">
                  <c:v>6.0267155000000002E-5</c:v>
                </c:pt>
                <c:pt idx="49">
                  <c:v>3.0554674999999999E-5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721C-43F5-8C40-659CE4FDCF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8664248"/>
        <c:axId val="438656376"/>
      </c:scatterChart>
      <c:valAx>
        <c:axId val="438664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r, </a:t>
                </a:r>
                <a:r>
                  <a:rPr lang="ru-RU"/>
                  <a:t>м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656376"/>
        <c:crosses val="autoZero"/>
        <c:crossBetween val="midCat"/>
      </c:valAx>
      <c:valAx>
        <c:axId val="438656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u, </a:t>
                </a:r>
                <a:r>
                  <a:rPr lang="ru-RU"/>
                  <a:t>м/с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6642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34925" cap="flat" cmpd="sng" algn="in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Профиль скорости при разной ширине канала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R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Sheet1!$A$3:$A$53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Sheet1!$B$3:$B$53</c:f>
              <c:numCache>
                <c:formatCode>0.00E+00</c:formatCode>
                <c:ptCount val="51"/>
                <c:pt idx="0">
                  <c:v>1.7030985000000001E-3</c:v>
                </c:pt>
                <c:pt idx="1">
                  <c:v>1.7029453999999999E-3</c:v>
                </c:pt>
                <c:pt idx="2">
                  <c:v>1.7024479E-3</c:v>
                </c:pt>
                <c:pt idx="3">
                  <c:v>1.7015457999999999E-3</c:v>
                </c:pt>
                <c:pt idx="4">
                  <c:v>1.7001647999999999E-3</c:v>
                </c:pt>
                <c:pt idx="5">
                  <c:v>1.6982206000000001E-3</c:v>
                </c:pt>
                <c:pt idx="6">
                  <c:v>1.6956174000000001E-3</c:v>
                </c:pt>
                <c:pt idx="7">
                  <c:v>1.6922472000000001E-3</c:v>
                </c:pt>
                <c:pt idx="8">
                  <c:v>1.6879931999999999E-3</c:v>
                </c:pt>
                <c:pt idx="9">
                  <c:v>1.6827347E-3</c:v>
                </c:pt>
                <c:pt idx="10">
                  <c:v>1.6763474E-3</c:v>
                </c:pt>
                <c:pt idx="11">
                  <c:v>1.6687191E-3</c:v>
                </c:pt>
                <c:pt idx="12">
                  <c:v>1.6597465999999999E-3</c:v>
                </c:pt>
                <c:pt idx="13">
                  <c:v>1.64934E-3</c:v>
                </c:pt>
                <c:pt idx="14">
                  <c:v>1.6374222E-3</c:v>
                </c:pt>
                <c:pt idx="15">
                  <c:v>1.6239281E-3</c:v>
                </c:pt>
                <c:pt idx="16">
                  <c:v>1.6088042E-3</c:v>
                </c:pt>
                <c:pt idx="17">
                  <c:v>1.5920062E-3</c:v>
                </c:pt>
                <c:pt idx="18">
                  <c:v>1.5734970999999999E-3</c:v>
                </c:pt>
                <c:pt idx="19">
                  <c:v>1.5532460999999999E-3</c:v>
                </c:pt>
                <c:pt idx="20">
                  <c:v>1.5312268E-3</c:v>
                </c:pt>
                <c:pt idx="21">
                  <c:v>1.5074181E-3</c:v>
                </c:pt>
                <c:pt idx="22">
                  <c:v>1.4818005999999999E-3</c:v>
                </c:pt>
                <c:pt idx="23">
                  <c:v>1.4543599E-3</c:v>
                </c:pt>
                <c:pt idx="24">
                  <c:v>1.4250826E-3</c:v>
                </c:pt>
                <c:pt idx="25">
                  <c:v>1.3939578E-3</c:v>
                </c:pt>
                <c:pt idx="26">
                  <c:v>1.3609758E-3</c:v>
                </c:pt>
                <c:pt idx="27">
                  <c:v>1.3261279E-3</c:v>
                </c:pt>
                <c:pt idx="28">
                  <c:v>1.2894067999999999E-3</c:v>
                </c:pt>
                <c:pt idx="29">
                  <c:v>1.2508058000000001E-3</c:v>
                </c:pt>
                <c:pt idx="30">
                  <c:v>1.2103196000000001E-3</c:v>
                </c:pt>
                <c:pt idx="31">
                  <c:v>1.1679434E-3</c:v>
                </c:pt>
                <c:pt idx="32">
                  <c:v>1.1236733E-3</c:v>
                </c:pt>
                <c:pt idx="33">
                  <c:v>1.077506E-3</c:v>
                </c:pt>
                <c:pt idx="34">
                  <c:v>1.0294379999999999E-3</c:v>
                </c:pt>
                <c:pt idx="35">
                  <c:v>9.7946617999999995E-4</c:v>
                </c:pt>
                <c:pt idx="36">
                  <c:v>9.2758843000000004E-4</c:v>
                </c:pt>
                <c:pt idx="37">
                  <c:v>8.7380143000000002E-4</c:v>
                </c:pt>
                <c:pt idx="38">
                  <c:v>8.1810290999999996E-4</c:v>
                </c:pt>
                <c:pt idx="39">
                  <c:v>7.6049082000000004E-4</c:v>
                </c:pt>
                <c:pt idx="40">
                  <c:v>7.0096350000000004E-4</c:v>
                </c:pt>
                <c:pt idx="41">
                  <c:v>6.3951944000000004E-4</c:v>
                </c:pt>
                <c:pt idx="42">
                  <c:v>5.7615740999999998E-4</c:v>
                </c:pt>
                <c:pt idx="43">
                  <c:v>5.1087596E-4</c:v>
                </c:pt>
                <c:pt idx="44">
                  <c:v>4.4367377999999998E-4</c:v>
                </c:pt>
                <c:pt idx="45">
                  <c:v>3.7454889999999997E-4</c:v>
                </c:pt>
                <c:pt idx="46">
                  <c:v>3.0349872999999998E-4</c:v>
                </c:pt>
                <c:pt idx="47">
                  <c:v>2.3052028E-4</c:v>
                </c:pt>
                <c:pt idx="48">
                  <c:v>1.5561133999999999E-4</c:v>
                </c:pt>
                <c:pt idx="49">
                  <c:v>7.8771089000000005E-5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9DC-4D72-802D-5E76F460F41E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60%R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Sheet1!$A$3:$A$53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Sheet1!$C$3:$C$53</c:f>
              <c:numCache>
                <c:formatCode>0.00E+00</c:formatCode>
                <c:ptCount val="51"/>
                <c:pt idx="0">
                  <c:v>4.2178978999999998E-3</c:v>
                </c:pt>
                <c:pt idx="1">
                  <c:v>4.2176245000000003E-3</c:v>
                </c:pt>
                <c:pt idx="2">
                  <c:v>4.2105668000000001E-3</c:v>
                </c:pt>
                <c:pt idx="3">
                  <c:v>4.1948990000000002E-3</c:v>
                </c:pt>
                <c:pt idx="4">
                  <c:v>4.1710684999999997E-3</c:v>
                </c:pt>
                <c:pt idx="5">
                  <c:v>4.1398590999999997E-3</c:v>
                </c:pt>
                <c:pt idx="6">
                  <c:v>4.1014071000000001E-3</c:v>
                </c:pt>
                <c:pt idx="7">
                  <c:v>4.0556573000000004E-3</c:v>
                </c:pt>
                <c:pt idx="8">
                  <c:v>4.0020918000000004E-3</c:v>
                </c:pt>
                <c:pt idx="9">
                  <c:v>3.9402248000000003E-3</c:v>
                </c:pt>
                <c:pt idx="10">
                  <c:v>3.8697353000000001E-3</c:v>
                </c:pt>
                <c:pt idx="11">
                  <c:v>3.7904461999999999E-3</c:v>
                </c:pt>
                <c:pt idx="12">
                  <c:v>3.7022704999999999E-3</c:v>
                </c:pt>
                <c:pt idx="13">
                  <c:v>3.6049913999999998E-3</c:v>
                </c:pt>
                <c:pt idx="14">
                  <c:v>3.4984011E-3</c:v>
                </c:pt>
                <c:pt idx="15">
                  <c:v>3.3822905000000002E-3</c:v>
                </c:pt>
                <c:pt idx="16">
                  <c:v>3.25647E-3</c:v>
                </c:pt>
                <c:pt idx="17">
                  <c:v>3.1207009E-3</c:v>
                </c:pt>
                <c:pt idx="18">
                  <c:v>2.9747187000000001E-3</c:v>
                </c:pt>
                <c:pt idx="19">
                  <c:v>2.8182271E-3</c:v>
                </c:pt>
                <c:pt idx="20">
                  <c:v>2.6509486E-3</c:v>
                </c:pt>
                <c:pt idx="21">
                  <c:v>2.4725793E-3</c:v>
                </c:pt>
                <c:pt idx="22">
                  <c:v>2.2828256999999999E-3</c:v>
                </c:pt>
                <c:pt idx="23">
                  <c:v>2.0813445999999999E-3</c:v>
                </c:pt>
                <c:pt idx="24">
                  <c:v>1.8677953000000001E-3</c:v>
                </c:pt>
                <c:pt idx="25">
                  <c:v>1.641775E-3</c:v>
                </c:pt>
                <c:pt idx="26">
                  <c:v>1.4028671E-3</c:v>
                </c:pt>
                <c:pt idx="27">
                  <c:v>1.1506423E-3</c:v>
                </c:pt>
                <c:pt idx="28">
                  <c:v>8.8451722999999998E-4</c:v>
                </c:pt>
                <c:pt idx="29">
                  <c:v>6.0428672000000004E-4</c:v>
                </c:pt>
                <c:pt idx="30">
                  <c:v>3.0878368999999998E-4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29DC-4D72-802D-5E76F460F41E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20%R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Sheet1!$A$3:$A$53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Sheet1!$D$3:$D$53</c:f>
              <c:numCache>
                <c:formatCode>0.00E+00</c:formatCode>
                <c:ptCount val="51"/>
                <c:pt idx="0">
                  <c:v>3.7865435000000003E-2</c:v>
                </c:pt>
                <c:pt idx="1">
                  <c:v>3.7557396999999999E-2</c:v>
                </c:pt>
                <c:pt idx="2">
                  <c:v>3.6672182999999997E-2</c:v>
                </c:pt>
                <c:pt idx="3">
                  <c:v>3.5208468999999999E-2</c:v>
                </c:pt>
                <c:pt idx="4">
                  <c:v>3.3150487999999999E-2</c:v>
                </c:pt>
                <c:pt idx="5">
                  <c:v>3.0467096999999999E-2</c:v>
                </c:pt>
                <c:pt idx="6">
                  <c:v>2.7132793999999998E-2</c:v>
                </c:pt>
                <c:pt idx="7">
                  <c:v>2.3104833000000002E-2</c:v>
                </c:pt>
                <c:pt idx="8">
                  <c:v>1.8359426000000002E-2</c:v>
                </c:pt>
                <c:pt idx="9">
                  <c:v>1.2877613E-2</c:v>
                </c:pt>
                <c:pt idx="10">
                  <c:v>6.7098629000000003E-3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29DC-4D72-802D-5E76F460F41E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R</c:v>
                </c:pt>
              </c:strCache>
            </c:strRef>
          </c:tx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Sheet1!$A$3:$A$53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Sheet1!$E$3:$E$53</c:f>
              <c:numCache>
                <c:formatCode>0.00E+00</c:formatCode>
                <c:ptCount val="51"/>
                <c:pt idx="0">
                  <c:v>3.0000000000000001E-3</c:v>
                </c:pt>
                <c:pt idx="1">
                  <c:v>2.9988000000000011E-3</c:v>
                </c:pt>
                <c:pt idx="2">
                  <c:v>2.9952000000000034E-3</c:v>
                </c:pt>
                <c:pt idx="3">
                  <c:v>2.9892000000000078E-3</c:v>
                </c:pt>
                <c:pt idx="4">
                  <c:v>2.9808000000000139E-3</c:v>
                </c:pt>
                <c:pt idx="5">
                  <c:v>2.9700000000000221E-3</c:v>
                </c:pt>
                <c:pt idx="6">
                  <c:v>2.9568000000000315E-3</c:v>
                </c:pt>
                <c:pt idx="7">
                  <c:v>2.9412000000000431E-3</c:v>
                </c:pt>
                <c:pt idx="8">
                  <c:v>2.9232000000000559E-3</c:v>
                </c:pt>
                <c:pt idx="9">
                  <c:v>2.9028000000000708E-3</c:v>
                </c:pt>
                <c:pt idx="10">
                  <c:v>2.8800000000000874E-3</c:v>
                </c:pt>
                <c:pt idx="11">
                  <c:v>2.854800000000106E-3</c:v>
                </c:pt>
                <c:pt idx="12">
                  <c:v>2.827200000000126E-3</c:v>
                </c:pt>
                <c:pt idx="13">
                  <c:v>2.797200000000148E-3</c:v>
                </c:pt>
                <c:pt idx="14">
                  <c:v>2.7648000000001717E-3</c:v>
                </c:pt>
                <c:pt idx="15">
                  <c:v>2.7300000000001967E-3</c:v>
                </c:pt>
                <c:pt idx="16">
                  <c:v>2.6928000000002242E-3</c:v>
                </c:pt>
                <c:pt idx="17">
                  <c:v>2.6532000000002529E-3</c:v>
                </c:pt>
                <c:pt idx="18">
                  <c:v>2.6112000000002833E-3</c:v>
                </c:pt>
                <c:pt idx="19">
                  <c:v>2.5668000000003159E-3</c:v>
                </c:pt>
                <c:pt idx="20">
                  <c:v>2.5200000000003501E-3</c:v>
                </c:pt>
                <c:pt idx="21">
                  <c:v>2.470800000000386E-3</c:v>
                </c:pt>
                <c:pt idx="22">
                  <c:v>2.4192000000004235E-3</c:v>
                </c:pt>
                <c:pt idx="23">
                  <c:v>2.3652000000004628E-3</c:v>
                </c:pt>
                <c:pt idx="24">
                  <c:v>2.3088000000005041E-3</c:v>
                </c:pt>
                <c:pt idx="25">
                  <c:v>2.2500000000005467E-3</c:v>
                </c:pt>
                <c:pt idx="26">
                  <c:v>2.1888000000005914E-3</c:v>
                </c:pt>
                <c:pt idx="27">
                  <c:v>2.1252000000006378E-3</c:v>
                </c:pt>
                <c:pt idx="28">
                  <c:v>2.0592000000006858E-3</c:v>
                </c:pt>
                <c:pt idx="29">
                  <c:v>1.9908000000007356E-3</c:v>
                </c:pt>
                <c:pt idx="30">
                  <c:v>1.9200000000007872E-3</c:v>
                </c:pt>
                <c:pt idx="31">
                  <c:v>1.8468000000008409E-3</c:v>
                </c:pt>
                <c:pt idx="32">
                  <c:v>1.7712000000008959E-3</c:v>
                </c:pt>
                <c:pt idx="33">
                  <c:v>1.693200000000953E-3</c:v>
                </c:pt>
                <c:pt idx="34">
                  <c:v>1.6128000000010113E-3</c:v>
                </c:pt>
                <c:pt idx="35">
                  <c:v>1.530000000001072E-3</c:v>
                </c:pt>
                <c:pt idx="36">
                  <c:v>1.4448000000011338E-3</c:v>
                </c:pt>
                <c:pt idx="37">
                  <c:v>1.3572000000011976E-3</c:v>
                </c:pt>
                <c:pt idx="38">
                  <c:v>1.2672000000012631E-3</c:v>
                </c:pt>
                <c:pt idx="39">
                  <c:v>1.17480000000133E-3</c:v>
                </c:pt>
                <c:pt idx="40">
                  <c:v>1.0800000000013995E-3</c:v>
                </c:pt>
                <c:pt idx="41">
                  <c:v>9.8280000000147E-4</c:v>
                </c:pt>
                <c:pt idx="42">
                  <c:v>8.8320000000154325E-4</c:v>
                </c:pt>
                <c:pt idx="43">
                  <c:v>7.8120000000161732E-4</c:v>
                </c:pt>
                <c:pt idx="44">
                  <c:v>6.7680000000169349E-4</c:v>
                </c:pt>
                <c:pt idx="45">
                  <c:v>5.7000000000177091E-4</c:v>
                </c:pt>
                <c:pt idx="46">
                  <c:v>4.6080000000185131E-4</c:v>
                </c:pt>
                <c:pt idx="47">
                  <c:v>3.4920000000193208E-4</c:v>
                </c:pt>
                <c:pt idx="48">
                  <c:v>2.3520000000201583E-4</c:v>
                </c:pt>
                <c:pt idx="49">
                  <c:v>1.1880000000209995E-4</c:v>
                </c:pt>
                <c:pt idx="50">
                  <c:v>2.1870526223377595E-15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29DC-4D72-802D-5E76F460F41E}"/>
            </c:ext>
          </c:extLst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60%R</c:v>
                </c:pt>
              </c:strCache>
            </c:strRef>
          </c:tx>
          <c:spPr>
            <a:ln w="19050" cap="rnd">
              <a:solidFill>
                <a:schemeClr val="accent5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Sheet1!$A$3:$A$53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Sheet1!$F$3:$F$53</c:f>
              <c:numCache>
                <c:formatCode>0.00E+00</c:formatCode>
                <c:ptCount val="51"/>
                <c:pt idx="0">
                  <c:v>4.8023788589265501E-3</c:v>
                </c:pt>
                <c:pt idx="1">
                  <c:v>4.7973815864406745E-3</c:v>
                </c:pt>
                <c:pt idx="2">
                  <c:v>4.7823897689830471E-3</c:v>
                </c:pt>
                <c:pt idx="3">
                  <c:v>4.7574034065536687E-3</c:v>
                </c:pt>
                <c:pt idx="4">
                  <c:v>4.7224224991525392E-3</c:v>
                </c:pt>
                <c:pt idx="5">
                  <c:v>4.6774470467796578E-3</c:v>
                </c:pt>
                <c:pt idx="6">
                  <c:v>4.6224770494350254E-3</c:v>
                </c:pt>
                <c:pt idx="7">
                  <c:v>4.557512507118641E-3</c:v>
                </c:pt>
                <c:pt idx="8">
                  <c:v>4.4825534198305057E-3</c:v>
                </c:pt>
                <c:pt idx="9">
                  <c:v>4.3975997875706193E-3</c:v>
                </c:pt>
                <c:pt idx="10">
                  <c:v>4.302651610338981E-3</c:v>
                </c:pt>
                <c:pt idx="11">
                  <c:v>4.1977088881355916E-3</c:v>
                </c:pt>
                <c:pt idx="12">
                  <c:v>4.0827716209604504E-3</c:v>
                </c:pt>
                <c:pt idx="13">
                  <c:v>3.9578398088135581E-3</c:v>
                </c:pt>
                <c:pt idx="14">
                  <c:v>3.8229134516949148E-3</c:v>
                </c:pt>
                <c:pt idx="15">
                  <c:v>3.6779925496045196E-3</c:v>
                </c:pt>
                <c:pt idx="16">
                  <c:v>3.5230771025423729E-3</c:v>
                </c:pt>
                <c:pt idx="17">
                  <c:v>3.3581671105084752E-3</c:v>
                </c:pt>
                <c:pt idx="18">
                  <c:v>3.183262573502826E-3</c:v>
                </c:pt>
                <c:pt idx="19">
                  <c:v>2.9983634915254254E-3</c:v>
                </c:pt>
                <c:pt idx="20">
                  <c:v>2.8034698645762737E-3</c:v>
                </c:pt>
                <c:pt idx="21">
                  <c:v>2.5985816926553705E-3</c:v>
                </c:pt>
                <c:pt idx="22">
                  <c:v>2.3836989757627155E-3</c:v>
                </c:pt>
                <c:pt idx="23">
                  <c:v>2.1588217138983094E-3</c:v>
                </c:pt>
                <c:pt idx="24">
                  <c:v>1.9239499070621518E-3</c:v>
                </c:pt>
                <c:pt idx="25">
                  <c:v>1.6790835552542432E-3</c:v>
                </c:pt>
                <c:pt idx="26">
                  <c:v>1.4242226584745827E-3</c:v>
                </c:pt>
                <c:pt idx="27">
                  <c:v>1.1593672167231712E-3</c:v>
                </c:pt>
                <c:pt idx="28">
                  <c:v>8.8451723000000822E-4</c:v>
                </c:pt>
                <c:pt idx="29">
                  <c:v>5.9967269830509418E-4</c:v>
                </c:pt>
                <c:pt idx="30">
                  <c:v>3.0483362163842738E-4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29DC-4D72-802D-5E76F460F41E}"/>
            </c:ext>
          </c:extLst>
        </c:ser>
        <c:ser>
          <c:idx val="5"/>
          <c:order val="5"/>
          <c:tx>
            <c:strRef>
              <c:f>Sheet1!$G$2</c:f>
              <c:strCache>
                <c:ptCount val="1"/>
                <c:pt idx="0">
                  <c:v>20%R</c:v>
                </c:pt>
              </c:strCache>
            </c:strRef>
          </c:tx>
          <c:spPr>
            <a:ln w="19050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Sheet1!$A$3:$A$53</c:f>
              <c:numCache>
                <c:formatCode>0.00E+00</c:formatCode>
                <c:ptCount val="51"/>
                <c:pt idx="0">
                  <c:v>0</c:v>
                </c:pt>
                <c:pt idx="1">
                  <c:v>5.4000000000000002E-7</c:v>
                </c:pt>
                <c:pt idx="2">
                  <c:v>1.08E-6</c:v>
                </c:pt>
                <c:pt idx="3">
                  <c:v>1.6199999999999999E-6</c:v>
                </c:pt>
                <c:pt idx="4">
                  <c:v>2.1600000000000001E-6</c:v>
                </c:pt>
                <c:pt idx="5">
                  <c:v>2.7E-6</c:v>
                </c:pt>
                <c:pt idx="6">
                  <c:v>3.2399999999999999E-6</c:v>
                </c:pt>
                <c:pt idx="7">
                  <c:v>3.7799999999999998E-6</c:v>
                </c:pt>
                <c:pt idx="8">
                  <c:v>4.3200000000000001E-6</c:v>
                </c:pt>
                <c:pt idx="9">
                  <c:v>4.8600000000000001E-6</c:v>
                </c:pt>
                <c:pt idx="10">
                  <c:v>5.4E-6</c:v>
                </c:pt>
                <c:pt idx="11">
                  <c:v>5.9399999999999999E-6</c:v>
                </c:pt>
                <c:pt idx="12">
                  <c:v>6.4799999999999998E-6</c:v>
                </c:pt>
                <c:pt idx="13">
                  <c:v>7.0199999999999997E-6</c:v>
                </c:pt>
                <c:pt idx="14">
                  <c:v>7.5599999999999996E-6</c:v>
                </c:pt>
                <c:pt idx="15">
                  <c:v>8.1000000000000004E-6</c:v>
                </c:pt>
                <c:pt idx="16">
                  <c:v>8.6400000000000003E-6</c:v>
                </c:pt>
                <c:pt idx="17">
                  <c:v>9.1800000000000002E-6</c:v>
                </c:pt>
                <c:pt idx="18">
                  <c:v>9.7200000000000001E-6</c:v>
                </c:pt>
                <c:pt idx="19">
                  <c:v>1.026E-5</c:v>
                </c:pt>
                <c:pt idx="20">
                  <c:v>1.08E-5</c:v>
                </c:pt>
                <c:pt idx="21">
                  <c:v>1.134E-5</c:v>
                </c:pt>
                <c:pt idx="22">
                  <c:v>1.188E-5</c:v>
                </c:pt>
                <c:pt idx="23">
                  <c:v>1.242E-5</c:v>
                </c:pt>
                <c:pt idx="24">
                  <c:v>1.296E-5</c:v>
                </c:pt>
                <c:pt idx="25">
                  <c:v>1.3499999999999999E-5</c:v>
                </c:pt>
                <c:pt idx="26">
                  <c:v>1.4039999999999999E-5</c:v>
                </c:pt>
                <c:pt idx="27">
                  <c:v>1.4579999999999999E-5</c:v>
                </c:pt>
                <c:pt idx="28">
                  <c:v>1.5119999999999999E-5</c:v>
                </c:pt>
                <c:pt idx="29">
                  <c:v>1.5659999999999999E-5</c:v>
                </c:pt>
                <c:pt idx="30">
                  <c:v>1.6200000000000001E-5</c:v>
                </c:pt>
                <c:pt idx="31">
                  <c:v>1.6739999999999999E-5</c:v>
                </c:pt>
                <c:pt idx="32">
                  <c:v>1.7280000000000001E-5</c:v>
                </c:pt>
                <c:pt idx="33">
                  <c:v>1.7819999999999999E-5</c:v>
                </c:pt>
                <c:pt idx="34">
                  <c:v>1.836E-5</c:v>
                </c:pt>
                <c:pt idx="35">
                  <c:v>1.8899999999999999E-5</c:v>
                </c:pt>
                <c:pt idx="36">
                  <c:v>1.944E-5</c:v>
                </c:pt>
                <c:pt idx="37">
                  <c:v>1.9979999999999998E-5</c:v>
                </c:pt>
                <c:pt idx="38">
                  <c:v>2.052E-5</c:v>
                </c:pt>
                <c:pt idx="39">
                  <c:v>2.1060000000000002E-5</c:v>
                </c:pt>
                <c:pt idx="40">
                  <c:v>2.16E-5</c:v>
                </c:pt>
                <c:pt idx="41">
                  <c:v>2.2140000000000001E-5</c:v>
                </c:pt>
                <c:pt idx="42">
                  <c:v>2.268E-5</c:v>
                </c:pt>
                <c:pt idx="43">
                  <c:v>2.3220000000000001E-5</c:v>
                </c:pt>
                <c:pt idx="44">
                  <c:v>2.376E-5</c:v>
                </c:pt>
                <c:pt idx="45">
                  <c:v>2.4300000000000001E-5</c:v>
                </c:pt>
                <c:pt idx="46">
                  <c:v>2.4839999999999999E-5</c:v>
                </c:pt>
                <c:pt idx="47">
                  <c:v>2.5380000000000001E-5</c:v>
                </c:pt>
                <c:pt idx="48">
                  <c:v>2.5919999999999999E-5</c:v>
                </c:pt>
                <c:pt idx="49">
                  <c:v>2.6460000000000001E-5</c:v>
                </c:pt>
                <c:pt idx="50">
                  <c:v>2.6999999999999999E-5</c:v>
                </c:pt>
              </c:numCache>
            </c:numRef>
          </c:xVal>
          <c:yVal>
            <c:numRef>
              <c:f>Sheet1!$G$3:$G$53</c:f>
              <c:numCache>
                <c:formatCode>0.00E+00</c:formatCode>
                <c:ptCount val="51"/>
                <c:pt idx="0">
                  <c:v>3.8199999999999998E-2</c:v>
                </c:pt>
                <c:pt idx="1">
                  <c:v>3.7884297520661157E-2</c:v>
                </c:pt>
                <c:pt idx="2">
                  <c:v>3.6937190082644636E-2</c:v>
                </c:pt>
                <c:pt idx="3">
                  <c:v>3.5358677685950426E-2</c:v>
                </c:pt>
                <c:pt idx="4">
                  <c:v>3.3148760330578543E-2</c:v>
                </c:pt>
                <c:pt idx="5">
                  <c:v>3.0307438016528975E-2</c:v>
                </c:pt>
                <c:pt idx="6">
                  <c:v>2.6834710743801726E-2</c:v>
                </c:pt>
                <c:pt idx="7">
                  <c:v>2.2730578512396793E-2</c:v>
                </c:pt>
                <c:pt idx="8">
                  <c:v>1.7995041322314175E-2</c:v>
                </c:pt>
                <c:pt idx="9">
                  <c:v>1.2628099173553883E-2</c:v>
                </c:pt>
                <c:pt idx="10">
                  <c:v>6.6297520661159071E-3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29DC-4D72-802D-5E76F460F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3272712"/>
        <c:axId val="403267792"/>
      </c:scatterChart>
      <c:valAx>
        <c:axId val="403272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r, </a:t>
                </a:r>
                <a:r>
                  <a:rPr lang="ru-RU"/>
                  <a:t>м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267792"/>
        <c:crosses val="autoZero"/>
        <c:crossBetween val="midCat"/>
      </c:valAx>
      <c:valAx>
        <c:axId val="40326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u, </a:t>
                </a:r>
                <a:r>
                  <a:rPr lang="ru-RU"/>
                  <a:t>м/с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2727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34925" cap="flat" cmpd="sng" algn="in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Сонная артерия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Sheet1!$BL$3:$BL$53</c:f>
              <c:numCache>
                <c:formatCode>0.00E+00</c:formatCode>
                <c:ptCount val="51"/>
                <c:pt idx="0">
                  <c:v>0</c:v>
                </c:pt>
                <c:pt idx="1">
                  <c:v>1E-4</c:v>
                </c:pt>
                <c:pt idx="2">
                  <c:v>2.0000000000000001E-4</c:v>
                </c:pt>
                <c:pt idx="3">
                  <c:v>2.9999999999999997E-4</c:v>
                </c:pt>
                <c:pt idx="4">
                  <c:v>4.0000000000000002E-4</c:v>
                </c:pt>
                <c:pt idx="5">
                  <c:v>5.0000000000000001E-4</c:v>
                </c:pt>
                <c:pt idx="6">
                  <c:v>5.9999999999999995E-4</c:v>
                </c:pt>
                <c:pt idx="7">
                  <c:v>6.9999999999999999E-4</c:v>
                </c:pt>
                <c:pt idx="8">
                  <c:v>8.0000000000000004E-4</c:v>
                </c:pt>
                <c:pt idx="9">
                  <c:v>8.9999999999999998E-4</c:v>
                </c:pt>
                <c:pt idx="10">
                  <c:v>1E-3</c:v>
                </c:pt>
                <c:pt idx="11">
                  <c:v>1.1000000000000001E-3</c:v>
                </c:pt>
                <c:pt idx="12">
                  <c:v>1.1999999999999999E-3</c:v>
                </c:pt>
                <c:pt idx="13">
                  <c:v>1.2999999999999999E-3</c:v>
                </c:pt>
                <c:pt idx="14">
                  <c:v>1.4E-3</c:v>
                </c:pt>
                <c:pt idx="15">
                  <c:v>1.5E-3</c:v>
                </c:pt>
                <c:pt idx="16">
                  <c:v>1.6000000000000001E-3</c:v>
                </c:pt>
                <c:pt idx="17">
                  <c:v>1.6999999999999999E-3</c:v>
                </c:pt>
                <c:pt idx="18">
                  <c:v>1.8E-3</c:v>
                </c:pt>
                <c:pt idx="19">
                  <c:v>1.9E-3</c:v>
                </c:pt>
                <c:pt idx="20">
                  <c:v>2E-3</c:v>
                </c:pt>
                <c:pt idx="21">
                  <c:v>2.0999999999999999E-3</c:v>
                </c:pt>
                <c:pt idx="22">
                  <c:v>2.2000000000000001E-3</c:v>
                </c:pt>
                <c:pt idx="23">
                  <c:v>2.3E-3</c:v>
                </c:pt>
                <c:pt idx="24">
                  <c:v>2.3999999999999998E-3</c:v>
                </c:pt>
                <c:pt idx="25">
                  <c:v>2.5000000000000001E-3</c:v>
                </c:pt>
                <c:pt idx="26">
                  <c:v>2.5999999999999999E-3</c:v>
                </c:pt>
                <c:pt idx="27">
                  <c:v>2.7000000000000001E-3</c:v>
                </c:pt>
                <c:pt idx="28">
                  <c:v>2.8E-3</c:v>
                </c:pt>
                <c:pt idx="29">
                  <c:v>2.8999999999999998E-3</c:v>
                </c:pt>
                <c:pt idx="30">
                  <c:v>3.0000000000000001E-3</c:v>
                </c:pt>
                <c:pt idx="31">
                  <c:v>3.0999999999999999E-3</c:v>
                </c:pt>
                <c:pt idx="32">
                  <c:v>3.2000000000000002E-3</c:v>
                </c:pt>
                <c:pt idx="33">
                  <c:v>3.3E-3</c:v>
                </c:pt>
                <c:pt idx="34">
                  <c:v>3.3999999999999998E-3</c:v>
                </c:pt>
                <c:pt idx="35">
                  <c:v>3.5000000000000001E-3</c:v>
                </c:pt>
                <c:pt idx="36">
                  <c:v>3.5999999999999999E-3</c:v>
                </c:pt>
                <c:pt idx="37">
                  <c:v>3.7000000000000002E-3</c:v>
                </c:pt>
                <c:pt idx="38">
                  <c:v>3.8E-3</c:v>
                </c:pt>
                <c:pt idx="39">
                  <c:v>3.8999999999999998E-3</c:v>
                </c:pt>
                <c:pt idx="40">
                  <c:v>4.0000000000000001E-3</c:v>
                </c:pt>
                <c:pt idx="41">
                  <c:v>4.1000000000000003E-3</c:v>
                </c:pt>
                <c:pt idx="42">
                  <c:v>4.1999999999999997E-3</c:v>
                </c:pt>
                <c:pt idx="43">
                  <c:v>4.3E-3</c:v>
                </c:pt>
                <c:pt idx="44">
                  <c:v>4.4000000000000003E-3</c:v>
                </c:pt>
                <c:pt idx="45">
                  <c:v>4.4999999999999997E-3</c:v>
                </c:pt>
                <c:pt idx="46">
                  <c:v>4.5999999999999999E-3</c:v>
                </c:pt>
                <c:pt idx="47">
                  <c:v>4.7000000000000002E-3</c:v>
                </c:pt>
                <c:pt idx="48">
                  <c:v>4.7999999999999996E-3</c:v>
                </c:pt>
                <c:pt idx="49">
                  <c:v>4.8999999999999998E-3</c:v>
                </c:pt>
                <c:pt idx="50">
                  <c:v>5.0000000000000001E-3</c:v>
                </c:pt>
              </c:numCache>
            </c:numRef>
          </c:xVal>
          <c:yVal>
            <c:numRef>
              <c:f>Sheet1!$BM$3:$BM$53</c:f>
              <c:numCache>
                <c:formatCode>0.00E+00</c:formatCode>
                <c:ptCount val="51"/>
                <c:pt idx="0">
                  <c:v>0.19810844</c:v>
                </c:pt>
                <c:pt idx="1">
                  <c:v>0.19809652</c:v>
                </c:pt>
                <c:pt idx="2">
                  <c:v>0.19805834999999999</c:v>
                </c:pt>
                <c:pt idx="3">
                  <c:v>0.19799145000000001</c:v>
                </c:pt>
                <c:pt idx="4">
                  <c:v>0.19789161</c:v>
                </c:pt>
                <c:pt idx="5">
                  <c:v>0.19775532000000001</c:v>
                </c:pt>
                <c:pt idx="6">
                  <c:v>0.19757720000000001</c:v>
                </c:pt>
                <c:pt idx="7">
                  <c:v>0.19735237999999999</c:v>
                </c:pt>
                <c:pt idx="8">
                  <c:v>0.1970739</c:v>
                </c:pt>
                <c:pt idx="9">
                  <c:v>0.19673516999999999</c:v>
                </c:pt>
                <c:pt idx="10">
                  <c:v>0.19632727</c:v>
                </c:pt>
                <c:pt idx="11">
                  <c:v>0.19584156999999999</c:v>
                </c:pt>
                <c:pt idx="12">
                  <c:v>0.19526704</c:v>
                </c:pt>
                <c:pt idx="13">
                  <c:v>0.19459293</c:v>
                </c:pt>
                <c:pt idx="14">
                  <c:v>0.19380629999999999</c:v>
                </c:pt>
                <c:pt idx="15">
                  <c:v>0.19289469000000001</c:v>
                </c:pt>
                <c:pt idx="16">
                  <c:v>0.19184386</c:v>
                </c:pt>
                <c:pt idx="17">
                  <c:v>0.19064042</c:v>
                </c:pt>
                <c:pt idx="18">
                  <c:v>0.18926966000000001</c:v>
                </c:pt>
                <c:pt idx="19">
                  <c:v>0.18771804</c:v>
                </c:pt>
                <c:pt idx="20">
                  <c:v>0.18597114000000001</c:v>
                </c:pt>
                <c:pt idx="21">
                  <c:v>0.18401587999999999</c:v>
                </c:pt>
                <c:pt idx="22">
                  <c:v>0.18183858999999999</c:v>
                </c:pt>
                <c:pt idx="23">
                  <c:v>0.17942705</c:v>
                </c:pt>
                <c:pt idx="24">
                  <c:v>0.17676869000000001</c:v>
                </c:pt>
                <c:pt idx="25">
                  <c:v>0.17385239</c:v>
                </c:pt>
                <c:pt idx="26">
                  <c:v>0.17066692</c:v>
                </c:pt>
                <c:pt idx="27">
                  <c:v>0.16720251</c:v>
                </c:pt>
                <c:pt idx="28">
                  <c:v>0.16344945</c:v>
                </c:pt>
                <c:pt idx="29">
                  <c:v>0.15939951999999999</c:v>
                </c:pt>
                <c:pt idx="30">
                  <c:v>0.15504473999999999</c:v>
                </c:pt>
                <c:pt idx="31">
                  <c:v>0.15037858000000001</c:v>
                </c:pt>
                <c:pt idx="32">
                  <c:v>0.14539489999999999</c:v>
                </c:pt>
                <c:pt idx="33">
                  <c:v>0.14008901000000001</c:v>
                </c:pt>
                <c:pt idx="34">
                  <c:v>0.13445665000000001</c:v>
                </c:pt>
                <c:pt idx="35">
                  <c:v>0.128495</c:v>
                </c:pt>
                <c:pt idx="36">
                  <c:v>0.12220172</c:v>
                </c:pt>
                <c:pt idx="37">
                  <c:v>0.11557578</c:v>
                </c:pt>
                <c:pt idx="38">
                  <c:v>0.10861672</c:v>
                </c:pt>
                <c:pt idx="39">
                  <c:v>0.10132523</c:v>
                </c:pt>
                <c:pt idx="40">
                  <c:v>9.3702521999999996E-2</c:v>
                </c:pt>
                <c:pt idx="41">
                  <c:v>8.5750858999999999E-2</c:v>
                </c:pt>
                <c:pt idx="42">
                  <c:v>7.7472944000000002E-2</c:v>
                </c:pt>
                <c:pt idx="43">
                  <c:v>6.8872321E-2</c:v>
                </c:pt>
                <c:pt idx="44">
                  <c:v>5.9952872999999997E-2</c:v>
                </c:pt>
                <c:pt idx="45">
                  <c:v>5.0719068999999999E-2</c:v>
                </c:pt>
                <c:pt idx="46">
                  <c:v>4.1175534999999999E-2</c:v>
                </c:pt>
                <c:pt idx="47">
                  <c:v>3.1327164999999997E-2</c:v>
                </c:pt>
                <c:pt idx="48">
                  <c:v>2.117875E-2</c:v>
                </c:pt>
                <c:pt idx="49">
                  <c:v>1.0734957E-2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D6D-4178-A59F-2CA73A1C5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2798664"/>
        <c:axId val="542798992"/>
      </c:scatterChart>
      <c:valAx>
        <c:axId val="542798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r, </a:t>
                </a:r>
                <a:r>
                  <a:rPr lang="ru-RU"/>
                  <a:t>м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798992"/>
        <c:crosses val="autoZero"/>
        <c:crossBetween val="midCat"/>
      </c:valAx>
      <c:valAx>
        <c:axId val="542798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u, </a:t>
                </a:r>
                <a:r>
                  <a:rPr lang="ru-RU"/>
                  <a:t>м/с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7986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34925" cap="flat" cmpd="sng" algn="in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Нижняя полая вена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Sheet1!$AJ$3:$AJ$53</c:f>
              <c:numCache>
                <c:formatCode>0.00E+00</c:formatCode>
                <c:ptCount val="51"/>
                <c:pt idx="0">
                  <c:v>0</c:v>
                </c:pt>
                <c:pt idx="1">
                  <c:v>2.7E-4</c:v>
                </c:pt>
                <c:pt idx="2">
                  <c:v>5.4000000000000001E-4</c:v>
                </c:pt>
                <c:pt idx="3">
                  <c:v>8.0999999999999996E-4</c:v>
                </c:pt>
                <c:pt idx="4">
                  <c:v>1.08E-3</c:v>
                </c:pt>
                <c:pt idx="5">
                  <c:v>1.3500000000000001E-3</c:v>
                </c:pt>
                <c:pt idx="6">
                  <c:v>1.6199999999999999E-3</c:v>
                </c:pt>
                <c:pt idx="7">
                  <c:v>1.89E-3</c:v>
                </c:pt>
                <c:pt idx="8">
                  <c:v>2.16E-3</c:v>
                </c:pt>
                <c:pt idx="9">
                  <c:v>2.4299999999999999E-3</c:v>
                </c:pt>
                <c:pt idx="10">
                  <c:v>2.7000000000000001E-3</c:v>
                </c:pt>
                <c:pt idx="11">
                  <c:v>2.97E-3</c:v>
                </c:pt>
                <c:pt idx="12">
                  <c:v>3.2399999999999998E-3</c:v>
                </c:pt>
                <c:pt idx="13">
                  <c:v>3.5100000000000001E-3</c:v>
                </c:pt>
                <c:pt idx="14">
                  <c:v>3.7799999999999999E-3</c:v>
                </c:pt>
                <c:pt idx="15">
                  <c:v>4.0499999999999998E-3</c:v>
                </c:pt>
                <c:pt idx="16">
                  <c:v>4.3200000000000001E-3</c:v>
                </c:pt>
                <c:pt idx="17">
                  <c:v>4.5900000000000003E-3</c:v>
                </c:pt>
                <c:pt idx="18">
                  <c:v>4.8599999999999997E-3</c:v>
                </c:pt>
                <c:pt idx="19">
                  <c:v>5.13E-3</c:v>
                </c:pt>
                <c:pt idx="20">
                  <c:v>5.4000000000000003E-3</c:v>
                </c:pt>
                <c:pt idx="21">
                  <c:v>5.6699999999999997E-3</c:v>
                </c:pt>
                <c:pt idx="22">
                  <c:v>5.94E-3</c:v>
                </c:pt>
                <c:pt idx="23">
                  <c:v>6.2100000000000002E-3</c:v>
                </c:pt>
                <c:pt idx="24">
                  <c:v>6.4799999999999996E-3</c:v>
                </c:pt>
                <c:pt idx="25">
                  <c:v>6.7499999999999999E-3</c:v>
                </c:pt>
                <c:pt idx="26">
                  <c:v>7.0200000000000002E-3</c:v>
                </c:pt>
                <c:pt idx="27">
                  <c:v>7.2899999999999996E-3</c:v>
                </c:pt>
                <c:pt idx="28">
                  <c:v>7.5599999999999999E-3</c:v>
                </c:pt>
                <c:pt idx="29">
                  <c:v>7.8300000000000002E-3</c:v>
                </c:pt>
                <c:pt idx="30">
                  <c:v>8.0999999999999996E-3</c:v>
                </c:pt>
                <c:pt idx="31">
                  <c:v>8.3700000000000007E-3</c:v>
                </c:pt>
                <c:pt idx="32">
                  <c:v>8.6400000000000001E-3</c:v>
                </c:pt>
                <c:pt idx="33">
                  <c:v>8.9099999999999995E-3</c:v>
                </c:pt>
                <c:pt idx="34">
                  <c:v>9.1800000000000007E-3</c:v>
                </c:pt>
                <c:pt idx="35">
                  <c:v>9.4500000000000001E-3</c:v>
                </c:pt>
                <c:pt idx="36">
                  <c:v>9.7199999999999995E-3</c:v>
                </c:pt>
                <c:pt idx="37">
                  <c:v>9.9900000000000006E-3</c:v>
                </c:pt>
                <c:pt idx="38">
                  <c:v>1.026E-2</c:v>
                </c:pt>
                <c:pt idx="39">
                  <c:v>1.0529999999999999E-2</c:v>
                </c:pt>
                <c:pt idx="40">
                  <c:v>1.0800000000000001E-2</c:v>
                </c:pt>
                <c:pt idx="41">
                  <c:v>1.107E-2</c:v>
                </c:pt>
                <c:pt idx="42">
                  <c:v>1.1339999999999999E-2</c:v>
                </c:pt>
                <c:pt idx="43">
                  <c:v>1.1610000000000001E-2</c:v>
                </c:pt>
                <c:pt idx="44">
                  <c:v>1.188E-2</c:v>
                </c:pt>
                <c:pt idx="45">
                  <c:v>1.2149999999999999E-2</c:v>
                </c:pt>
                <c:pt idx="46">
                  <c:v>1.242E-2</c:v>
                </c:pt>
                <c:pt idx="47">
                  <c:v>1.269E-2</c:v>
                </c:pt>
                <c:pt idx="48">
                  <c:v>1.2959999999999999E-2</c:v>
                </c:pt>
                <c:pt idx="49">
                  <c:v>1.323E-2</c:v>
                </c:pt>
                <c:pt idx="50">
                  <c:v>1.35E-2</c:v>
                </c:pt>
              </c:numCache>
            </c:numRef>
          </c:xVal>
          <c:yVal>
            <c:numRef>
              <c:f>Sheet1!$AK$3:$AK$53</c:f>
              <c:numCache>
                <c:formatCode>0.00E+00</c:formatCode>
                <c:ptCount val="51"/>
                <c:pt idx="0">
                  <c:v>0.23814737999999999</c:v>
                </c:pt>
                <c:pt idx="1">
                  <c:v>0.23812046000000001</c:v>
                </c:pt>
                <c:pt idx="2">
                  <c:v>0.23803758</c:v>
                </c:pt>
                <c:pt idx="3">
                  <c:v>0.23789668</c:v>
                </c:pt>
                <c:pt idx="4">
                  <c:v>0.23769448000000001</c:v>
                </c:pt>
                <c:pt idx="5">
                  <c:v>0.23742857000000001</c:v>
                </c:pt>
                <c:pt idx="6">
                  <c:v>0.23709521</c:v>
                </c:pt>
                <c:pt idx="7">
                  <c:v>0.23669151999999999</c:v>
                </c:pt>
                <c:pt idx="8">
                  <c:v>0.23621322</c:v>
                </c:pt>
                <c:pt idx="9">
                  <c:v>0.23565681999999999</c:v>
                </c:pt>
                <c:pt idx="10">
                  <c:v>0.23501737</c:v>
                </c:pt>
                <c:pt idx="11">
                  <c:v>0.23429063999999999</c:v>
                </c:pt>
                <c:pt idx="12">
                  <c:v>0.23347085000000001</c:v>
                </c:pt>
                <c:pt idx="13">
                  <c:v>0.23255281</c:v>
                </c:pt>
                <c:pt idx="14">
                  <c:v>0.23152972999999999</c:v>
                </c:pt>
                <c:pt idx="15">
                  <c:v>0.23039525</c:v>
                </c:pt>
                <c:pt idx="16">
                  <c:v>0.22914129999999999</c:v>
                </c:pt>
                <c:pt idx="17">
                  <c:v>0.22776008</c:v>
                </c:pt>
                <c:pt idx="18">
                  <c:v>0.22624193000000001</c:v>
                </c:pt>
                <c:pt idx="19">
                  <c:v>0.22457727</c:v>
                </c:pt>
                <c:pt idx="20">
                  <c:v>0.22275450999999999</c:v>
                </c:pt>
                <c:pt idx="21">
                  <c:v>0.22076188999999999</c:v>
                </c:pt>
                <c:pt idx="22">
                  <c:v>0.21858552000000001</c:v>
                </c:pt>
                <c:pt idx="23">
                  <c:v>0.21621108</c:v>
                </c:pt>
                <c:pt idx="24">
                  <c:v>0.21362196999999999</c:v>
                </c:pt>
                <c:pt idx="25">
                  <c:v>0.21080096000000001</c:v>
                </c:pt>
                <c:pt idx="26">
                  <c:v>0.20772847</c:v>
                </c:pt>
                <c:pt idx="27">
                  <c:v>0.20438416000000001</c:v>
                </c:pt>
                <c:pt idx="28">
                  <c:v>0.20074539999999999</c:v>
                </c:pt>
                <c:pt idx="29">
                  <c:v>0.19678886000000001</c:v>
                </c:pt>
                <c:pt idx="30">
                  <c:v>0.19248920999999999</c:v>
                </c:pt>
                <c:pt idx="31">
                  <c:v>0.18782071</c:v>
                </c:pt>
                <c:pt idx="32">
                  <c:v>0.18275622999999999</c:v>
                </c:pt>
                <c:pt idx="33">
                  <c:v>0.1772688</c:v>
                </c:pt>
                <c:pt idx="34">
                  <c:v>0.17133097999999999</c:v>
                </c:pt>
                <c:pt idx="35">
                  <c:v>0.16491631000000001</c:v>
                </c:pt>
                <c:pt idx="36">
                  <c:v>0.15799898000000001</c:v>
                </c:pt>
                <c:pt idx="37">
                  <c:v>0.1505551</c:v>
                </c:pt>
                <c:pt idx="38">
                  <c:v>0.14256253999999999</c:v>
                </c:pt>
                <c:pt idx="39">
                  <c:v>0.13400195000000001</c:v>
                </c:pt>
                <c:pt idx="40">
                  <c:v>0.12485662</c:v>
                </c:pt>
                <c:pt idx="41">
                  <c:v>0.11511320999999999</c:v>
                </c:pt>
                <c:pt idx="42">
                  <c:v>0.10476156</c:v>
                </c:pt>
                <c:pt idx="43">
                  <c:v>9.3795141999999998E-2</c:v>
                </c:pt>
                <c:pt idx="44">
                  <c:v>8.2210780999999997E-2</c:v>
                </c:pt>
                <c:pt idx="45">
                  <c:v>7.0008926999999999E-2</c:v>
                </c:pt>
                <c:pt idx="46">
                  <c:v>5.7193438999999999E-2</c:v>
                </c:pt>
                <c:pt idx="47">
                  <c:v>4.3771785000000001E-2</c:v>
                </c:pt>
                <c:pt idx="48">
                  <c:v>2.9755007999999999E-2</c:v>
                </c:pt>
                <c:pt idx="49">
                  <c:v>1.5158058E-2</c:v>
                </c:pt>
                <c:pt idx="5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F8A-4687-8107-F1662D0A56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1512824"/>
        <c:axId val="421510528"/>
      </c:scatterChart>
      <c:valAx>
        <c:axId val="421512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r, </a:t>
                </a:r>
                <a:r>
                  <a:rPr lang="ru-RU"/>
                  <a:t>м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510528"/>
        <c:crosses val="autoZero"/>
        <c:crossBetween val="midCat"/>
      </c:valAx>
      <c:valAx>
        <c:axId val="42151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u, </a:t>
                </a:r>
                <a:r>
                  <a:rPr lang="ru-RU"/>
                  <a:t>м/с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512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34925" cap="flat" cmpd="sng" algn="in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E3679FF-91A2-4D34-913D-23A0B2FE1E32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9C255A-AFFF-498F-8053-DFCC02ABBE5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13937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9FF-91A2-4D34-913D-23A0B2FE1E32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255A-AFFF-498F-8053-DFCC02ABB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9FF-91A2-4D34-913D-23A0B2FE1E32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255A-AFFF-498F-8053-DFCC02ABB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9FF-91A2-4D34-913D-23A0B2FE1E32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255A-AFFF-498F-8053-DFCC02ABB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5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3679FF-91A2-4D34-913D-23A0B2FE1E32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9C255A-AFFF-498F-8053-DFCC02ABBE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3221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9FF-91A2-4D34-913D-23A0B2FE1E32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255A-AFFF-498F-8053-DFCC02ABB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0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9FF-91A2-4D34-913D-23A0B2FE1E32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255A-AFFF-498F-8053-DFCC02ABB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4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9FF-91A2-4D34-913D-23A0B2FE1E32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255A-AFFF-498F-8053-DFCC02ABB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7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79FF-91A2-4D34-913D-23A0B2FE1E32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255A-AFFF-498F-8053-DFCC02ABB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6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3679FF-91A2-4D34-913D-23A0B2FE1E32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9C255A-AFFF-498F-8053-DFCC02ABBE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755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3679FF-91A2-4D34-913D-23A0B2FE1E32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9C255A-AFFF-498F-8053-DFCC02ABBE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631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E3679FF-91A2-4D34-913D-23A0B2FE1E32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39C255A-AFFF-498F-8053-DFCC02ABBE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404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97724" y="1853883"/>
            <a:ext cx="9396549" cy="2387600"/>
          </a:xfrm>
        </p:spPr>
        <p:txBody>
          <a:bodyPr>
            <a:normAutofit/>
          </a:bodyPr>
          <a:lstStyle/>
          <a:p>
            <a:r>
              <a:rPr lang="ru-RU" sz="3200" b="1" dirty="0"/>
              <a:t>МОДЕЛИРОВАНИЕ </a:t>
            </a:r>
            <a:r>
              <a:rPr lang="ru-RU" sz="3200" b="1" dirty="0" smtClean="0"/>
              <a:t>ДВИЖЕНИЯ </a:t>
            </a:r>
            <a:r>
              <a:rPr lang="ru-RU" sz="3200" b="1" dirty="0"/>
              <a:t>КРОВИ </a:t>
            </a:r>
            <a:r>
              <a:rPr lang="ru-RU" sz="3200" b="1" dirty="0" smtClean="0"/>
              <a:t>В </a:t>
            </a:r>
            <a:r>
              <a:rPr lang="ru-RU" sz="3200" b="1" dirty="0"/>
              <a:t>ЗАВИСИМОСТИ ОТ ГЕМОДИНАМИЧЕСКИХ ПАРАМЕТРОВ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1546" y="4097792"/>
            <a:ext cx="4828903" cy="917711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800" dirty="0" smtClean="0"/>
              <a:t>Выполнила: Вильчевская Анастасия Евгеньевна</a:t>
            </a:r>
          </a:p>
          <a:p>
            <a:pPr algn="just"/>
            <a:r>
              <a:rPr lang="ru-RU" sz="1800" dirty="0" smtClean="0"/>
              <a:t>Руководитель: Вильчевская Елена Никитична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395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387" y="1646173"/>
            <a:ext cx="4937047" cy="2933308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818731" y="173215"/>
            <a:ext cx="9514937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Анализ результатов. Характер течения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13" y="1255794"/>
            <a:ext cx="5796915" cy="371406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28013" y="1255794"/>
            <a:ext cx="5796915" cy="371406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71387" y="1601834"/>
            <a:ext cx="4937047" cy="297764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28013" y="4969861"/>
            <a:ext cx="40489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Изолинии </a:t>
            </a:r>
            <a:r>
              <a:rPr lang="ru-RU" dirty="0" smtClean="0"/>
              <a:t>(в установившемся режиме)</a:t>
            </a:r>
            <a:endParaRPr lang="en-US" dirty="0" smtClean="0"/>
          </a:p>
          <a:p>
            <a:r>
              <a:rPr lang="ru-RU" dirty="0" smtClean="0"/>
              <a:t>а</a:t>
            </a:r>
            <a:r>
              <a:rPr lang="ru-RU" dirty="0"/>
              <a:t>) горизонтальной скорости 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ru-RU" dirty="0"/>
              <a:t>) радиальной скорости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ru-RU" dirty="0"/>
              <a:t>) модуля скорости 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ru-RU" dirty="0"/>
              <a:t>) давления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1521441" y="6273225"/>
            <a:ext cx="67056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917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18731" y="173215"/>
            <a:ext cx="9514937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Анализ результатов. Характер течения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711234" y="3883881"/>
            <a:ext cx="4649969" cy="280674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6452227" y="3883881"/>
            <a:ext cx="4598945" cy="2806749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1711234" y="1037943"/>
            <a:ext cx="4649969" cy="2806749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/>
          <a:stretch>
            <a:fillRect/>
          </a:stretch>
        </p:blipFill>
        <p:spPr>
          <a:xfrm>
            <a:off x="6452227" y="1037943"/>
            <a:ext cx="4598945" cy="280674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11234" y="1037943"/>
            <a:ext cx="4649969" cy="280674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01203" y="1037942"/>
            <a:ext cx="4649969" cy="280674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11233" y="3883880"/>
            <a:ext cx="4649969" cy="280674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01203" y="3883879"/>
            <a:ext cx="4649969" cy="280674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534503" y="6273225"/>
            <a:ext cx="65749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ru-RU" sz="3200" dirty="0" smtClean="0"/>
              <a:t>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903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84" y="1546776"/>
            <a:ext cx="8000160" cy="268806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1068584" y="1517122"/>
            <a:ext cx="8000160" cy="271771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97592" y="4226302"/>
            <a:ext cx="5892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Young I. Cho, </a:t>
            </a:r>
            <a:r>
              <a:rPr lang="en-US" sz="1200" dirty="0" err="1"/>
              <a:t>Jin</a:t>
            </a:r>
            <a:r>
              <a:rPr lang="en-US" sz="1200" dirty="0"/>
              <a:t> M. Jung. New method of hematocrit correction of whole blood </a:t>
            </a:r>
            <a:r>
              <a:rPr lang="en-US" sz="1200" dirty="0" smtClean="0"/>
              <a:t>viscosity // </a:t>
            </a:r>
            <a:r>
              <a:rPr lang="en-US" sz="1200" dirty="0"/>
              <a:t>International Communications in Heat and Mass </a:t>
            </a:r>
            <a:r>
              <a:rPr lang="en-US" sz="1200" dirty="0" smtClean="0"/>
              <a:t>Transfer. - 06.2014. - 226</a:t>
            </a:r>
            <a:r>
              <a:rPr lang="ru-RU" sz="1200" dirty="0" smtClean="0"/>
              <a:t> с.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9197003" y="1517122"/>
            <a:ext cx="2860686" cy="341632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</a:rPr>
              <a:t>ПАРАМЕТРЫ ЗАДАЧИ</a:t>
            </a: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ea typeface="Times New Roman" panose="02020603050405020304" pitchFamily="18" charset="0"/>
              </a:rPr>
              <a:t>Радиус и осевой градиент давления</a:t>
            </a:r>
            <a:r>
              <a:rPr lang="en-US" sz="1600" dirty="0" smtClean="0"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ea typeface="Times New Roman" panose="02020603050405020304" pitchFamily="18" charset="0"/>
              </a:rPr>
              <a:t>берутся как в эксперименте</a:t>
            </a: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ea typeface="Times New Roman" panose="02020603050405020304" pitchFamily="18" charset="0"/>
              </a:rPr>
              <a:t>Параметры вязкости получены из графиков (*) для трёх образцов крови с гематокритом 30% или 35%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8584" y="4894468"/>
            <a:ext cx="4183840" cy="1569660"/>
          </a:xfrm>
          <a:prstGeom prst="rect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ПАРАМЕТРЫ ЭКСПЕРИМЕНТА:</a:t>
            </a: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Капилляр радиусом 27 мкм</a:t>
            </a: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Гематокрит 33,5%</a:t>
            </a: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/>
              <a:t>Осевой градиент давления 3736 дин/см</a:t>
            </a:r>
            <a:r>
              <a:rPr lang="ru-RU" sz="1600" baseline="30000" dirty="0"/>
              <a:t>3</a:t>
            </a:r>
          </a:p>
        </p:txBody>
      </p:sp>
      <p:sp>
        <p:nvSpPr>
          <p:cNvPr id="3" name="Rectangle 2"/>
          <p:cNvSpPr/>
          <p:nvPr/>
        </p:nvSpPr>
        <p:spPr>
          <a:xfrm>
            <a:off x="6763542" y="4226302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ea typeface="Times New Roman" panose="02020603050405020304" pitchFamily="18" charset="0"/>
              </a:rPr>
              <a:t>(*)</a:t>
            </a:r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818731" y="173215"/>
            <a:ext cx="9514937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Анализ результатов. </a:t>
            </a:r>
          </a:p>
          <a:p>
            <a:r>
              <a:rPr lang="ru-RU" dirty="0" smtClean="0"/>
              <a:t>Сравнение с экспериментом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68584" y="6532129"/>
            <a:ext cx="7033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Эксперимент: </a:t>
            </a:r>
            <a:r>
              <a:rPr lang="en-US" sz="1200" dirty="0" smtClean="0"/>
              <a:t>D</a:t>
            </a:r>
            <a:r>
              <a:rPr lang="en-US" sz="1200" dirty="0"/>
              <a:t>. S. Long, M. L. Smith, A. R. Pries, et al., Proc. Nat. Acad. Sci. USA 101 (27), 10060 (2004</a:t>
            </a:r>
            <a:r>
              <a:rPr lang="en-US" sz="1200" dirty="0" smtClean="0"/>
              <a:t>)</a:t>
            </a:r>
            <a:endParaRPr lang="ru-RU" sz="1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683" y="4805068"/>
            <a:ext cx="3156310" cy="174846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311040" y="4763107"/>
            <a:ext cx="3225953" cy="179042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1508377" y="6273225"/>
            <a:ext cx="683624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ru-RU" sz="3200" dirty="0" smtClean="0"/>
              <a:t>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089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18731" y="173215"/>
            <a:ext cx="9514937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Анализ результатов. </a:t>
            </a:r>
          </a:p>
          <a:p>
            <a:r>
              <a:rPr lang="ru-RU" dirty="0" smtClean="0"/>
              <a:t>Сравнение с экспериментом 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1030015" y="1855060"/>
          <a:ext cx="6690133" cy="3958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8063602" y="1855060"/>
            <a:ext cx="3757747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РАСХОЖДЕНИЕ ОБУСЛОВЛЕНО:</a:t>
            </a: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Не учитывается организация эритроцитов</a:t>
            </a: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Не учитывается эффект </a:t>
            </a:r>
            <a:r>
              <a:rPr lang="ru-RU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Фареуса-Линдквиста</a:t>
            </a:r>
            <a:endParaRPr lang="ru-RU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Аппроксимация гиперболой не точна</a:t>
            </a: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Нет зависимости при гематокрите 33,5%</a:t>
            </a:r>
          </a:p>
          <a:p>
            <a:pPr marL="285750" marR="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Отличие свойств крови внутри и вне организма</a:t>
            </a:r>
            <a:endParaRPr lang="en-US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3602" y="1855060"/>
            <a:ext cx="3757747" cy="466281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0539" y="5870867"/>
            <a:ext cx="7033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Эксперимент: </a:t>
            </a:r>
            <a:r>
              <a:rPr lang="en-US" sz="1200" dirty="0" smtClean="0"/>
              <a:t>D</a:t>
            </a:r>
            <a:r>
              <a:rPr lang="en-US" sz="1200" dirty="0"/>
              <a:t>. S. Long, M. L. Smith, A. R. Pries, et al., Proc. Nat. Acad. Sci. USA 101 (27), 10060 (2004</a:t>
            </a:r>
            <a:r>
              <a:rPr lang="en-US" sz="1200" dirty="0" smtClean="0"/>
              <a:t>)</a:t>
            </a:r>
            <a:endParaRPr lang="ru-RU" sz="1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1508377" y="6273225"/>
            <a:ext cx="68362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ru-RU" sz="3200" dirty="0" smtClean="0"/>
              <a:t>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09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15143" y="251592"/>
            <a:ext cx="10001797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Аппроксимация гиперболой зависимости вязкости от градиента скорости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079589"/>
              </p:ext>
            </p:extLst>
          </p:nvPr>
        </p:nvGraphicFramePr>
        <p:xfrm>
          <a:off x="1042851" y="1894248"/>
          <a:ext cx="5281750" cy="3311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230401"/>
              </p:ext>
            </p:extLst>
          </p:nvPr>
        </p:nvGraphicFramePr>
        <p:xfrm>
          <a:off x="6506395" y="1894248"/>
          <a:ext cx="5282837" cy="3311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2851" y="5519320"/>
            <a:ext cx="684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Экспериментальные точки: </a:t>
            </a:r>
            <a:r>
              <a:rPr lang="en-US" sz="1200" dirty="0" smtClean="0"/>
              <a:t>Young </a:t>
            </a:r>
            <a:r>
              <a:rPr lang="en-US" sz="1200" dirty="0"/>
              <a:t>I. Cho, </a:t>
            </a:r>
            <a:r>
              <a:rPr lang="en-US" sz="1200" dirty="0" err="1"/>
              <a:t>Jin</a:t>
            </a:r>
            <a:r>
              <a:rPr lang="en-US" sz="1200" dirty="0"/>
              <a:t> M. Jung. New method of hematocrit correction of whole blood </a:t>
            </a:r>
            <a:r>
              <a:rPr lang="en-US" sz="1200" dirty="0" smtClean="0"/>
              <a:t>viscosity // </a:t>
            </a:r>
            <a:r>
              <a:rPr lang="en-US" sz="1200" dirty="0"/>
              <a:t>International Communications in Heat and Mass </a:t>
            </a:r>
            <a:r>
              <a:rPr lang="en-US" sz="1200" dirty="0" smtClean="0"/>
              <a:t>Transfer. - 06.2014. - 226</a:t>
            </a:r>
            <a:r>
              <a:rPr lang="ru-RU" sz="1200" dirty="0" smtClean="0"/>
              <a:t> с.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1534503" y="6273225"/>
            <a:ext cx="657497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ru-RU" sz="3200" dirty="0" smtClean="0"/>
              <a:t>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006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18731" y="173215"/>
            <a:ext cx="9514937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Анализ результатов. </a:t>
            </a:r>
          </a:p>
          <a:p>
            <a:r>
              <a:rPr lang="ru-RU" dirty="0" smtClean="0"/>
              <a:t>Влияние гематокрита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42029172"/>
              </p:ext>
            </p:extLst>
          </p:nvPr>
        </p:nvGraphicFramePr>
        <p:xfrm>
          <a:off x="1818731" y="1659115"/>
          <a:ext cx="8670743" cy="4950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521441" y="6273225"/>
            <a:ext cx="67056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ru-RU" sz="3200" dirty="0"/>
              <a:t>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55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18731" y="173215"/>
            <a:ext cx="9514937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Анализ результатов. Сужение сосуда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8004824" y="2865220"/>
            <a:ext cx="3176991" cy="1881566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8004825" y="1049765"/>
            <a:ext cx="3176991" cy="1902441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8004825" y="4746786"/>
            <a:ext cx="3176991" cy="18815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004824" y="1013038"/>
            <a:ext cx="3176992" cy="561531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420426"/>
              </p:ext>
            </p:extLst>
          </p:nvPr>
        </p:nvGraphicFramePr>
        <p:xfrm>
          <a:off x="1127899" y="1013038"/>
          <a:ext cx="6566124" cy="561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492617" y="6273225"/>
            <a:ext cx="69938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ru-RU" sz="3200" dirty="0"/>
              <a:t>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334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18731" y="173215"/>
            <a:ext cx="10055406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Анализ результатов. Различные сосуды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44862733"/>
              </p:ext>
            </p:extLst>
          </p:nvPr>
        </p:nvGraphicFramePr>
        <p:xfrm>
          <a:off x="1171302" y="1084085"/>
          <a:ext cx="5203371" cy="3252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63533402"/>
              </p:ext>
            </p:extLst>
          </p:nvPr>
        </p:nvGraphicFramePr>
        <p:xfrm>
          <a:off x="6522719" y="1084085"/>
          <a:ext cx="5203371" cy="3252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171302" y="4494023"/>
            <a:ext cx="5203371" cy="218275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Диаметр около 1 см</a:t>
            </a: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Максимальная скорость около 0,2 м/с</a:t>
            </a: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Гематокрит 45%</a:t>
            </a: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Полученный градиент давления 250 Па/м</a:t>
            </a: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22719" y="4494023"/>
            <a:ext cx="5203371" cy="216982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Диаметр около 2-3 см</a:t>
            </a: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Максимальная скорость около 0,25 м/с</a:t>
            </a: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Гематокрит 45%</a:t>
            </a: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Полученный градиент давления 80 Па/м</a:t>
            </a:r>
          </a:p>
          <a:p>
            <a:pPr marL="285750" marR="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21441" y="6273225"/>
            <a:ext cx="67056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ru-RU" sz="3200" dirty="0"/>
              <a:t>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578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849" y="1188720"/>
            <a:ext cx="10633166" cy="5081452"/>
          </a:xfr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Проведён анализ существующих исследований по данной теме</a:t>
            </a:r>
          </a:p>
          <a:p>
            <a:r>
              <a:rPr lang="ru-RU" sz="2800" dirty="0" smtClean="0"/>
              <a:t>Систематизированы факторы, влияющие на течение крови</a:t>
            </a:r>
          </a:p>
          <a:p>
            <a:r>
              <a:rPr lang="ru-RU" sz="2800" dirty="0" smtClean="0"/>
              <a:t>Методом конечных объёмов решено уравнение Навье-Стокса в цилиндрической системе координат с вязкостью, зависящей от градиента скорости, при поставленных начальных и граничных условиях</a:t>
            </a:r>
          </a:p>
          <a:p>
            <a:r>
              <a:rPr lang="ru-RU" sz="2800" dirty="0" smtClean="0"/>
              <a:t>Алгоритм реализован на С++</a:t>
            </a:r>
          </a:p>
          <a:p>
            <a:r>
              <a:rPr lang="ru-RU" sz="2800" dirty="0" smtClean="0"/>
              <a:t>Проведено сравнение решения с экспериментом</a:t>
            </a:r>
          </a:p>
          <a:p>
            <a:r>
              <a:rPr lang="ru-RU" sz="2800" dirty="0" smtClean="0"/>
              <a:t>Рассмотрен случай переменного радиуса сосуда</a:t>
            </a:r>
          </a:p>
          <a:p>
            <a:r>
              <a:rPr lang="ru-RU" sz="2800" dirty="0" smtClean="0"/>
              <a:t>Задача решена для различных сосудов кровеносной системы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84009" y="173215"/>
            <a:ext cx="3576229" cy="8979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Заключение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95315" y="6273225"/>
            <a:ext cx="696686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ru-RU" sz="3200" dirty="0"/>
              <a:t>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363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309" y="2945677"/>
            <a:ext cx="8704218" cy="868679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dirty="0" smtClean="0"/>
              <a:t>СПАСИБО ЗА ВНИМАНИЕ!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1789611" y="2160606"/>
            <a:ext cx="9313818" cy="235914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9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48991" y="206145"/>
            <a:ext cx="10659291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Актуальность работы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48991" y="1854925"/>
            <a:ext cx="10267946" cy="3409405"/>
          </a:xfr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С</a:t>
            </a:r>
            <a:r>
              <a:rPr lang="ru-RU" sz="2800" dirty="0" smtClean="0"/>
              <a:t>ердечно-сосудистые </a:t>
            </a:r>
            <a:r>
              <a:rPr lang="ru-RU" sz="2800" dirty="0"/>
              <a:t>заболевания являются одной из самых распространённых причин смерти людей во всём </a:t>
            </a:r>
            <a:r>
              <a:rPr lang="ru-RU" sz="2800" dirty="0" smtClean="0"/>
              <a:t>мире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/>
              <a:t>Многие патологии вызваны изменениями в вязкости крови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/>
              <a:t>Часто патологии связаны с локальным изменением диаметра сосуда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/>
              <a:t>В медицине важно оценивать кровоток в сосудах, в том числе перепады давления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734259" y="6273225"/>
            <a:ext cx="45774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/>
              <a:t>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162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991" y="206145"/>
            <a:ext cx="10659291" cy="1485900"/>
          </a:xfrm>
        </p:spPr>
        <p:txBody>
          <a:bodyPr/>
          <a:lstStyle/>
          <a:p>
            <a:r>
              <a:rPr lang="ru-RU" dirty="0" smtClean="0"/>
              <a:t>Параметры, влияющие на течение крови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437" y="1332139"/>
            <a:ext cx="3357154" cy="19333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ГЕМАТОКРИТ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Содержание кровяных клеток в общем объёме крови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99% гематокрита приходится на эритроциты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2779" y="1292678"/>
            <a:ext cx="3357154" cy="1933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ru-RU" dirty="0" smtClean="0"/>
              <a:t>ВЯЗКОСТЬ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Зависит от скорости сдвига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Зависит от гематокрита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595089" y="1292677"/>
            <a:ext cx="3357154" cy="1933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ru-RU" dirty="0" smtClean="0"/>
              <a:t>АГРЕГАЦИЯ ЭРИТРОЦИТОВ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Сильнее выражена при низких скоростях сдвига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Сильнее выражена в узких сосудах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42437" y="4075609"/>
            <a:ext cx="3357154" cy="1933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ru-RU" dirty="0" smtClean="0"/>
              <a:t>РАДИУС СОСУДА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Различные эффекты в разной степени выражены в сосудах разного радиуса</a:t>
            </a: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487" y="3906063"/>
            <a:ext cx="7192457" cy="227239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911140" y="1167490"/>
            <a:ext cx="3357154" cy="227239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1140" y="3906063"/>
            <a:ext cx="3357154" cy="227239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37466" y="1162594"/>
            <a:ext cx="3357154" cy="227239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3792" y="1167490"/>
            <a:ext cx="3357154" cy="227239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8488" y="3906063"/>
            <a:ext cx="7192457" cy="227239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902517" y="6178459"/>
            <a:ext cx="684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Young I. Cho, </a:t>
            </a:r>
            <a:r>
              <a:rPr lang="en-US" sz="1200" dirty="0" err="1"/>
              <a:t>Jin</a:t>
            </a:r>
            <a:r>
              <a:rPr lang="en-US" sz="1200" dirty="0"/>
              <a:t> M. Jung. New method of hematocrit correction of whole blood </a:t>
            </a:r>
            <a:r>
              <a:rPr lang="en-US" sz="1200" dirty="0" smtClean="0"/>
              <a:t>viscosity // </a:t>
            </a:r>
            <a:r>
              <a:rPr lang="en-US" sz="1200" dirty="0"/>
              <a:t>International Communications in Heat and Mass </a:t>
            </a:r>
            <a:r>
              <a:rPr lang="en-US" sz="1200" dirty="0" smtClean="0"/>
              <a:t>Transfer. - 06.2014. - 226</a:t>
            </a:r>
            <a:r>
              <a:rPr lang="ru-RU" sz="1200" dirty="0" smtClean="0"/>
              <a:t> с.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1734259" y="6273225"/>
            <a:ext cx="45774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172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5" y="1692045"/>
            <a:ext cx="5839096" cy="186798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СМЕЩЕНИЕ ЭРИТРОЦИТОВ К ОСИ СОСУДА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У стенок сосуда образуется бесклеточный слой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Эффект более заметен в узких сосудах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84218" y="206145"/>
            <a:ext cx="10763253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Эффекты, наблюдаемые при течении крови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14848" y="4338774"/>
            <a:ext cx="5839096" cy="1867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ru-RU" dirty="0" smtClean="0"/>
              <a:t>ЭФФЕКТ ФАРЕУСА-ЛИНДКВИСТА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Уменьшение вязкости</a:t>
            </a:r>
            <a:r>
              <a:rPr lang="en-US" dirty="0" smtClean="0"/>
              <a:t> </a:t>
            </a:r>
            <a:r>
              <a:rPr lang="ru-RU" dirty="0" smtClean="0"/>
              <a:t>в капиллярах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Связан с организацией эритроцитов в крови</a:t>
            </a:r>
            <a:endParaRPr lang="en-US" dirty="0"/>
          </a:p>
        </p:txBody>
      </p:sp>
      <p:pic>
        <p:nvPicPr>
          <p:cNvPr id="1026" name="Picture 2" descr="Некоторые особенности движения крови по сосудам - Медицинская 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448" y="2319197"/>
            <a:ext cx="4116646" cy="299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80959" y="1300022"/>
            <a:ext cx="6077488" cy="227239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80959" y="3934367"/>
            <a:ext cx="6077488" cy="227239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59650" y="2272938"/>
            <a:ext cx="4197531" cy="3094803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734259" y="6273225"/>
            <a:ext cx="45774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74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143" y="251592"/>
            <a:ext cx="10681063" cy="1485900"/>
          </a:xfrm>
        </p:spPr>
        <p:txBody>
          <a:bodyPr/>
          <a:lstStyle/>
          <a:p>
            <a:r>
              <a:rPr lang="ru-RU" dirty="0" smtClean="0"/>
              <a:t>Существующие подходы к моделированию течения крови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00602" y="1528354"/>
            <a:ext cx="8599708" cy="4036423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00603" y="5743858"/>
            <a:ext cx="9485260" cy="9338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В данной работе рассматривается зависимость вязкости от градиента скорости</a:t>
            </a:r>
          </a:p>
        </p:txBody>
      </p:sp>
      <p:sp>
        <p:nvSpPr>
          <p:cNvPr id="8" name="Rectangle 7"/>
          <p:cNvSpPr/>
          <p:nvPr/>
        </p:nvSpPr>
        <p:spPr>
          <a:xfrm>
            <a:off x="1500602" y="5730795"/>
            <a:ext cx="9485261" cy="93385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10616" y="497364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/>
              <a:t>А. Е. Медведев, Двухфазная модель течения крови в крупных и мелких кровеносных сосудах, </a:t>
            </a:r>
            <a:r>
              <a:rPr lang="ru-RU" sz="1200" dirty="0" err="1"/>
              <a:t>Матем</a:t>
            </a:r>
            <a:r>
              <a:rPr lang="ru-RU" sz="1200" dirty="0"/>
              <a:t>. биология и </a:t>
            </a:r>
            <a:r>
              <a:rPr lang="ru-RU" sz="1200" dirty="0" err="1"/>
              <a:t>биоинформ</a:t>
            </a:r>
            <a:r>
              <a:rPr lang="ru-RU" sz="1200" dirty="0"/>
              <a:t>., 2011, том 6, выпуск 2, 228–249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2210616" y="2748161"/>
            <a:ext cx="54629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/>
              <a:t>Педли</a:t>
            </a:r>
            <a:r>
              <a:rPr lang="ru-RU" sz="1200" dirty="0"/>
              <a:t> Т. Гидродинамика крупных кровеносных сосудов. М.: Мир, 1983. 400 с. 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210616" y="4059178"/>
            <a:ext cx="60246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Sharan</a:t>
            </a:r>
            <a:r>
              <a:rPr lang="en-US" sz="1200" dirty="0" smtClean="0"/>
              <a:t> </a:t>
            </a:r>
            <a:r>
              <a:rPr lang="en-US" sz="1200" dirty="0"/>
              <a:t>M., </a:t>
            </a:r>
            <a:r>
              <a:rPr lang="en-US" sz="1200" dirty="0" err="1"/>
              <a:t>Popel</a:t>
            </a:r>
            <a:r>
              <a:rPr lang="en-US" sz="1200" dirty="0"/>
              <a:t> A.S. A two-phase model for flow of blood in narrow tubes with increased effective viscosity near the wall. </a:t>
            </a:r>
            <a:r>
              <a:rPr lang="en-US" sz="1200" dirty="0" err="1"/>
              <a:t>Biorheology</a:t>
            </a:r>
            <a:r>
              <a:rPr lang="en-US" sz="1200" dirty="0"/>
              <a:t>. 2001. V. 38. P. 415–428.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87690" y="168570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/>
              <a:t>В ТОЛСТЫХ </a:t>
            </a:r>
            <a:r>
              <a:rPr lang="ru-RU" sz="3200" dirty="0" smtClean="0"/>
              <a:t>СОСУДАХ</a:t>
            </a:r>
            <a:endParaRPr lang="ru-RU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/>
              <a:t>  Вязкость </a:t>
            </a:r>
            <a:r>
              <a:rPr lang="ru-RU" sz="3200" dirty="0"/>
              <a:t>считают постоянной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87690" y="3033746"/>
            <a:ext cx="7223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 УЗКИХ СОСУДАХ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/>
              <a:t>  Зависимость </a:t>
            </a:r>
            <a:r>
              <a:rPr lang="ru-RU" sz="3200" dirty="0"/>
              <a:t>вязкости от радиуса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87690" y="4436906"/>
            <a:ext cx="40577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/>
              <a:t>  Двухфазная </a:t>
            </a:r>
            <a:r>
              <a:rPr lang="ru-RU" sz="3200" dirty="0"/>
              <a:t>модель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734259" y="6273225"/>
            <a:ext cx="45774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413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6020" y="1191298"/>
            <a:ext cx="3657600" cy="21292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ВХОДНЫЕ ДАННЫЕ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Геометрия сосуда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Длина участка сосуда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Скорость на входе в канал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Параметры вязкости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15143" y="251592"/>
            <a:ext cx="10001797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Постановка задачи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866020" y="3887588"/>
            <a:ext cx="3657600" cy="2129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ru-RU" dirty="0" smtClean="0"/>
              <a:t>НУЖНО ПОЛУЧИТЬ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Компоненты скорости в каждой точке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Давление в каждой точке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19198" y="1154361"/>
            <a:ext cx="5233851" cy="3701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ru-RU" dirty="0" smtClean="0"/>
              <a:t>ДОПУЩЕНИЯ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Жидкость несжимаемая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Гиперболическая зависимость вязкости от градиента скорости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Осевая симметрия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510958" y="2774350"/>
                <a:ext cx="2421817" cy="8756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958" y="2774350"/>
                <a:ext cx="2421817" cy="8756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49042" y="4044342"/>
                <a:ext cx="4280787" cy="464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ba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bar>
                        <m:bar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bar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bar>
                        <m:bar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ba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042" y="4044342"/>
                <a:ext cx="4280787" cy="4648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084473" y="1075852"/>
            <a:ext cx="6047002" cy="353533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748451" y="1075852"/>
            <a:ext cx="3775169" cy="230281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48450" y="3601323"/>
            <a:ext cx="3775169" cy="230281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73" y="4752733"/>
            <a:ext cx="6047002" cy="178722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 17"/>
          <p:cNvSpPr/>
          <p:nvPr/>
        </p:nvSpPr>
        <p:spPr>
          <a:xfrm>
            <a:off x="1067055" y="4716783"/>
            <a:ext cx="6064419" cy="182317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93319" y="6517929"/>
            <a:ext cx="6155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Young I. Cho, </a:t>
            </a:r>
            <a:r>
              <a:rPr lang="en-US" sz="1000" dirty="0" err="1"/>
              <a:t>Jin</a:t>
            </a:r>
            <a:r>
              <a:rPr lang="en-US" sz="1000" dirty="0"/>
              <a:t> M. Jung. New method of hematocrit correction of whole blood </a:t>
            </a:r>
            <a:r>
              <a:rPr lang="en-US" sz="1000" dirty="0" smtClean="0"/>
              <a:t>viscosity // </a:t>
            </a:r>
            <a:r>
              <a:rPr lang="en-US" sz="1000" dirty="0"/>
              <a:t>International Communications in Heat and Mass </a:t>
            </a:r>
            <a:r>
              <a:rPr lang="en-US" sz="1000" dirty="0" smtClean="0"/>
              <a:t>Transfer. - 06.2014. - 226</a:t>
            </a:r>
            <a:r>
              <a:rPr lang="ru-RU" sz="1000" dirty="0" smtClean="0"/>
              <a:t> с.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11734259" y="6273225"/>
            <a:ext cx="45774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6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4224535" y="2959103"/>
            <a:ext cx="47485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(1)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832644" y="4079439"/>
            <a:ext cx="47485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79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15143" y="251592"/>
            <a:ext cx="10001797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Постановка задачи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82400" y="1589164"/>
            <a:ext cx="3657600" cy="1589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ru-RU" dirty="0" smtClean="0"/>
              <a:t>УРАВНЕНИЯ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Уравнение Навье-Стокса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Уравнение </a:t>
            </a:r>
            <a:r>
              <a:rPr lang="ru-RU" dirty="0" err="1" smtClean="0"/>
              <a:t>несжимаемости</a:t>
            </a:r>
            <a:endParaRPr lang="ru-RU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619899" y="1443570"/>
                <a:ext cx="7428411" cy="16878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bar>
                                    <m:bar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bar>
                                </m:num>
                                <m:den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bar>
                                <m:bar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ba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𝛻</m:t>
                              </m:r>
                              <m:bar>
                                <m:bar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ba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𝛻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𝛻𝜇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𝛻</m:t>
                                  </m:r>
                                  <m:bar>
                                    <m:bar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ba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bar>
                                <m:bar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ba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</m:e>
                            <m:e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&amp; 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𝛻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bar>
                                <m:bar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ba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=0.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899" y="1443570"/>
                <a:ext cx="7428411" cy="16878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 txBox="1">
            <a:spLocks/>
          </p:cNvSpPr>
          <p:nvPr/>
        </p:nvSpPr>
        <p:spPr>
          <a:xfrm>
            <a:off x="4395757" y="3883899"/>
            <a:ext cx="5296881" cy="641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ru-RU" dirty="0" smtClean="0"/>
              <a:t>НАЧАЛЬНЫЕ И ГРАНИЧНЫЕ УСЛОВИЯ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220392" y="4433894"/>
                <a:ext cx="6861558" cy="1871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"/>
                                    <m:endChr m:val="|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bar>
                                      <m:bar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ar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</m:bar>
                                  </m:e>
                                </m:d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</m:sSub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=0;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"/>
                                    <m:endChr m:val="|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</m:sSub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 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; 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"/>
                                    <m:endChr m:val="|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</m:sSub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 0;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"/>
                                    <m:endChr m:val="|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US" sz="2800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=0;  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"/>
                                    <m:endChr m:val="|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US" sz="2800" i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=0; 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"/>
                                    <m:endChr m:val="|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  </m:t>
                                    </m:r>
                                    <m:bar>
                                      <m:bar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ar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</m:bar>
                                  </m:e>
                                </m:d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b>
                            </m:sSub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=0.</m:t>
                            </m:r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0392" y="4433894"/>
                <a:ext cx="6861558" cy="18717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862149" y="1254035"/>
            <a:ext cx="11168742" cy="212924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70127" y="3710767"/>
            <a:ext cx="7762592" cy="279804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734259" y="6273225"/>
            <a:ext cx="45774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1477902" y="1342034"/>
            <a:ext cx="47485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(3)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775253" y="3802628"/>
            <a:ext cx="47485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(4)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4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15143" y="251592"/>
            <a:ext cx="10001797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Постановка задачи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061552" y="2747922"/>
                <a:ext cx="11456126" cy="15392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US" b="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US" b="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552" y="2747922"/>
                <a:ext cx="11456126" cy="15392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61552" y="2042098"/>
                <a:ext cx="711990" cy="5395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bar>
                      <m:r>
                        <a:rPr lang="en-US" sz="2400" b="0">
                          <a:latin typeface="Cambria Math" panose="02040503050406030204" pitchFamily="18" charset="0"/>
                        </a:rPr>
                        <m:t>: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552" y="2042098"/>
                <a:ext cx="711990" cy="5395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61552" y="5091073"/>
                <a:ext cx="11025051" cy="15392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US" b="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US" b="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552" y="5091073"/>
                <a:ext cx="11025051" cy="15392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066361" y="4419346"/>
                <a:ext cx="707181" cy="5395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b="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bar>
                      <m:r>
                        <a:rPr lang="en-US" sz="2400" b="0">
                          <a:latin typeface="Cambria Math" panose="02040503050406030204" pitchFamily="18" charset="0"/>
                        </a:rPr>
                        <m:t>: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361" y="4419346"/>
                <a:ext cx="707181" cy="5395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474209" y="817207"/>
                <a:ext cx="3503460" cy="1135952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>
                          <a:latin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400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  <m:r>
                        <a:rPr lang="en-US" sz="2400" b="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b="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400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209" y="817207"/>
                <a:ext cx="3503460" cy="11359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61552" y="1288557"/>
                <a:ext cx="5098255" cy="5395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bar>
                      <m:r>
                        <a:rPr lang="ru-RU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ru-RU" sz="24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  <m:bar>
                        <m:bar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bar>
                      <m:r>
                        <a:rPr lang="en-US" sz="24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  <m:bar>
                        <m:bar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ba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552" y="1288557"/>
                <a:ext cx="5098255" cy="539507"/>
              </a:xfrm>
              <a:prstGeom prst="rect">
                <a:avLst/>
              </a:prstGeom>
              <a:blipFill>
                <a:blip r:embed="rId7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862149" y="1123406"/>
            <a:ext cx="5525588" cy="83539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62149" y="2032513"/>
            <a:ext cx="11168742" cy="233790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62149" y="4444133"/>
            <a:ext cx="11168742" cy="230936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734259" y="6273225"/>
            <a:ext cx="45774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8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83770" y="2123829"/>
            <a:ext cx="47485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(5)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475215" y="4530559"/>
            <a:ext cx="47485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(6)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52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2605" y="1533582"/>
            <a:ext cx="7576457" cy="417488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600" dirty="0" smtClean="0"/>
              <a:t>Метод конечных объёмов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3600" i="0" dirty="0" smtClean="0"/>
              <a:t>Установление по фиктивному времени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3600" i="0" dirty="0" smtClean="0"/>
              <a:t>Криволинейная сетка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600" dirty="0" smtClean="0"/>
              <a:t>Разностная схема </a:t>
            </a:r>
            <a:r>
              <a:rPr lang="ru-RU" sz="3600" dirty="0" smtClean="0"/>
              <a:t>расщепления</a:t>
            </a:r>
            <a:endParaRPr lang="ru-RU" sz="3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3600" dirty="0" smtClean="0"/>
              <a:t>Реализация на С++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34542" y="264655"/>
            <a:ext cx="4358640" cy="9110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Решение задачи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55371" y="1436911"/>
            <a:ext cx="8490857" cy="441524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34259" y="6273225"/>
            <a:ext cx="45774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745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9824</TotalTime>
  <Words>932</Words>
  <Application>Microsoft Office PowerPoint</Application>
  <PresentationFormat>Widescreen</PresentationFormat>
  <Paragraphs>173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Cambria Math</vt:lpstr>
      <vt:lpstr>Franklin Gothic Book</vt:lpstr>
      <vt:lpstr>Times New Roman</vt:lpstr>
      <vt:lpstr>Wingdings</vt:lpstr>
      <vt:lpstr>Crop</vt:lpstr>
      <vt:lpstr>МОДЕЛИРОВАНИЕ ДВИЖЕНИЯ КРОВИ В ЗАВИСИМОСТИ ОТ ГЕМОДИНАМИЧЕСКИХ ПАРАМЕТРОВ </vt:lpstr>
      <vt:lpstr>PowerPoint Presentation</vt:lpstr>
      <vt:lpstr>Параметры, влияющие на течение крови</vt:lpstr>
      <vt:lpstr>PowerPoint Presentation</vt:lpstr>
      <vt:lpstr>Существующие подходы к моделированию течения крови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ДВИЖЕНИЯ КРОВИ ПО СОСУДАМ В ЗАВИСИМОСТИ ОТ ГЕМОДИНАМИЧЕСКИХ ПАРАМЕТРОВ</dc:title>
  <dc:creator>Windows User</dc:creator>
  <cp:lastModifiedBy>Windows User</cp:lastModifiedBy>
  <cp:revision>115</cp:revision>
  <dcterms:created xsi:type="dcterms:W3CDTF">2020-05-29T17:26:00Z</dcterms:created>
  <dcterms:modified xsi:type="dcterms:W3CDTF">2020-06-30T10:40:34Z</dcterms:modified>
</cp:coreProperties>
</file>