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1BAD5-113A-0243-95DA-5E3C12F83E87}" type="datetimeFigureOut">
              <a:rPr lang="en-US" smtClean="0"/>
              <a:t>19.06.15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6A113-770A-784D-99C9-0C726139C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8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charset="0"/>
                <a:ea typeface="ＭＳ Ｐゴシック" charset="0"/>
                <a:cs typeface="WenQuanYi Micro Hei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9pPr>
          </a:lstStyle>
          <a:p>
            <a:pPr algn="r" eaLnBrk="1" hangingPunct="1">
              <a:buClrTx/>
              <a:buFontTx/>
              <a:buNone/>
              <a:defRPr/>
            </a:pPr>
            <a:fld id="{9218A8F8-40BE-BE47-BFCA-4E6BB50F6ECE}" type="slidenum">
              <a:rPr lang="ru-RU" sz="1200" smtClean="0">
                <a:solidFill>
                  <a:srgbClr val="000000"/>
                </a:solidFill>
                <a:cs typeface="DejaVu Sans" charset="0"/>
              </a:rPr>
              <a:pPr algn="r" eaLnBrk="1" hangingPunct="1">
                <a:buClrTx/>
                <a:buFontTx/>
                <a:buNone/>
                <a:defRPr/>
              </a:pPr>
              <a:t>1</a:t>
            </a:fld>
            <a:endParaRPr lang="ru-RU" sz="1200" smtClean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BEC5-E56E-634E-B7D9-8DCC4CB4FB7D}" type="datetimeFigureOut">
              <a:rPr lang="en-US" smtClean="0"/>
              <a:t>19.06.15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EC8B-B155-8A4C-970B-55F6DBDC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BEC5-E56E-634E-B7D9-8DCC4CB4FB7D}" type="datetimeFigureOut">
              <a:rPr lang="en-US" smtClean="0"/>
              <a:t>19.06.15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EC8B-B155-8A4C-970B-55F6DBDC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0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BEC5-E56E-634E-B7D9-8DCC4CB4FB7D}" type="datetimeFigureOut">
              <a:rPr lang="en-US" smtClean="0"/>
              <a:t>19.06.15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EC8B-B155-8A4C-970B-55F6DBDC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BEC5-E56E-634E-B7D9-8DCC4CB4FB7D}" type="datetimeFigureOut">
              <a:rPr lang="en-US" smtClean="0"/>
              <a:t>19.06.15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EC8B-B155-8A4C-970B-55F6DBDC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7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BEC5-E56E-634E-B7D9-8DCC4CB4FB7D}" type="datetimeFigureOut">
              <a:rPr lang="en-US" smtClean="0"/>
              <a:t>19.06.15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EC8B-B155-8A4C-970B-55F6DBDC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3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BEC5-E56E-634E-B7D9-8DCC4CB4FB7D}" type="datetimeFigureOut">
              <a:rPr lang="en-US" smtClean="0"/>
              <a:t>19.06.15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EC8B-B155-8A4C-970B-55F6DBDC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2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BEC5-E56E-634E-B7D9-8DCC4CB4FB7D}" type="datetimeFigureOut">
              <a:rPr lang="en-US" smtClean="0"/>
              <a:t>19.06.15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EC8B-B155-8A4C-970B-55F6DBDC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BEC5-E56E-634E-B7D9-8DCC4CB4FB7D}" type="datetimeFigureOut">
              <a:rPr lang="en-US" smtClean="0"/>
              <a:t>19.06.15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EC8B-B155-8A4C-970B-55F6DBDC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5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BEC5-E56E-634E-B7D9-8DCC4CB4FB7D}" type="datetimeFigureOut">
              <a:rPr lang="en-US" smtClean="0"/>
              <a:t>19.06.15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EC8B-B155-8A4C-970B-55F6DBDC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2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BEC5-E56E-634E-B7D9-8DCC4CB4FB7D}" type="datetimeFigureOut">
              <a:rPr lang="en-US" smtClean="0"/>
              <a:t>19.06.15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EC8B-B155-8A4C-970B-55F6DBDC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2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BEC5-E56E-634E-B7D9-8DCC4CB4FB7D}" type="datetimeFigureOut">
              <a:rPr lang="en-US" smtClean="0"/>
              <a:t>19.06.15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EC8B-B155-8A4C-970B-55F6DBDC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0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BBEC5-E56E-634E-B7D9-8DCC4CB4FB7D}" type="datetimeFigureOut">
              <a:rPr lang="en-US" smtClean="0"/>
              <a:t>19.06.15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9EC8B-B155-8A4C-970B-55F6DBDC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9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ＭＳ Ｐゴシック" charset="0"/>
                <a:cs typeface="WenQuanYi Micro Hei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charset="0"/>
              <a:buChar char="•"/>
              <a:defRPr/>
            </a:pPr>
            <a:endParaRPr lang="en-US" sz="3200" smtClean="0">
              <a:solidFill>
                <a:srgbClr val="000000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3760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charset="0"/>
                <a:ea typeface="ＭＳ Ｐゴシック" charset="0"/>
                <a:cs typeface="WenQuanYi Micro Hei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ru-RU" sz="2400" dirty="0" smtClean="0">
                <a:solidFill>
                  <a:srgbClr val="FFFFFF"/>
                </a:solidFill>
              </a:rPr>
              <a:t>Моделирование насыщения межатомных связей в углеводородах</a:t>
            </a:r>
            <a:endParaRPr lang="en-US" sz="2400" dirty="0" smtClean="0">
              <a:solidFill>
                <a:srgbClr val="FFFFFF"/>
              </a:solidFill>
            </a:endParaRP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0" y="1643981"/>
            <a:ext cx="3354783" cy="230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ＭＳ Ｐゴシック" charset="0"/>
                <a:cs typeface="WenQuanYi Micro Hei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9pPr>
          </a:lstStyle>
          <a:p>
            <a:pPr lvl="1" eaLnBrk="1" hangingPunct="1">
              <a:buFontTx/>
              <a:buChar char="•"/>
              <a:defRPr/>
            </a:pPr>
            <a:r>
              <a:rPr lang="ru-RU" sz="1200" dirty="0" smtClean="0">
                <a:solidFill>
                  <a:schemeClr val="tx1"/>
                </a:solidFill>
                <a:ea typeface="ＭＳ Ｐゴシック" charset="0"/>
              </a:rPr>
              <a:t>Цель:</a:t>
            </a:r>
          </a:p>
          <a:p>
            <a:pPr lvl="1" eaLnBrk="1" hangingPunct="1">
              <a:buFontTx/>
              <a:buChar char="•"/>
              <a:defRPr/>
            </a:pPr>
            <a:r>
              <a:rPr lang="ru-RU" sz="1200" dirty="0" smtClean="0">
                <a:solidFill>
                  <a:schemeClr val="tx1"/>
                </a:solidFill>
                <a:ea typeface="ＭＳ Ｐゴシック" charset="0"/>
              </a:rPr>
              <a:t>Создать </a:t>
            </a:r>
            <a:r>
              <a:rPr lang="ru-RU" sz="1200" dirty="0">
                <a:solidFill>
                  <a:schemeClr val="tx1"/>
                </a:solidFill>
                <a:ea typeface="ＭＳ Ｐゴシック" charset="0"/>
              </a:rPr>
              <a:t>простую эмпирическую модель, основанную на представлениях квантовой механики и методе молекулярной динамики для моделирования насыщения межатомных связей</a:t>
            </a:r>
          </a:p>
          <a:p>
            <a:pPr lvl="1" eaLnBrk="1" hangingPunct="1">
              <a:defRPr/>
            </a:pPr>
            <a:endParaRPr lang="ru-RU" sz="1200" dirty="0">
              <a:solidFill>
                <a:schemeClr val="tx1"/>
              </a:solidFill>
              <a:ea typeface="ＭＳ Ｐゴシック" charset="0"/>
            </a:endParaRPr>
          </a:p>
          <a:p>
            <a:pPr lvl="1" eaLnBrk="1" hangingPunct="1">
              <a:buFontTx/>
              <a:buChar char="•"/>
              <a:defRPr/>
            </a:pPr>
            <a:r>
              <a:rPr lang="ru-RU" sz="1200" dirty="0">
                <a:solidFill>
                  <a:schemeClr val="tx1"/>
                </a:solidFill>
                <a:ea typeface="ＭＳ Ｐゴシック" charset="0"/>
              </a:rPr>
              <a:t>Модель должна </a:t>
            </a:r>
            <a:r>
              <a:rPr lang="ru-RU" sz="1200" dirty="0" smtClean="0">
                <a:solidFill>
                  <a:schemeClr val="tx1"/>
                </a:solidFill>
                <a:ea typeface="ＭＳ Ｐゴシック" charset="0"/>
              </a:rPr>
              <a:t>позволяет </a:t>
            </a:r>
            <a:r>
              <a:rPr lang="ru-RU" sz="1200" dirty="0">
                <a:solidFill>
                  <a:schemeClr val="tx1"/>
                </a:solidFill>
                <a:ea typeface="ＭＳ Ｐゴシック" charset="0"/>
              </a:rPr>
              <a:t>производить моделирование без больших затрат вычислительных и временных ресурсов </a:t>
            </a:r>
          </a:p>
        </p:txBody>
      </p:sp>
      <p:pic>
        <p:nvPicPr>
          <p:cNvPr id="3" name="Picture 2" descr="highhydrog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976" y="5076917"/>
            <a:ext cx="2693515" cy="1601495"/>
          </a:xfrm>
          <a:prstGeom prst="rect">
            <a:avLst/>
          </a:prstGeom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465082" y="1646019"/>
            <a:ext cx="5221717" cy="109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ＭＳ Ｐゴシック" charset="0"/>
                <a:cs typeface="WenQuanYi Micro Hei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charset="0"/>
                <a:ea typeface="WenQuanYi Micro Hei" charset="0"/>
                <a:cs typeface="WenQuanYi Micro Hei" charset="0"/>
              </a:defRPr>
            </a:lvl9pPr>
          </a:lstStyle>
          <a:p>
            <a:pPr marL="628650" lvl="1" indent="-171450" eaLnBrk="1" hangingPunct="1">
              <a:buFont typeface="Arial"/>
              <a:buChar char="•"/>
              <a:defRPr/>
            </a:pPr>
            <a:r>
              <a:rPr lang="ru-RU" sz="1200" dirty="0" smtClean="0">
                <a:solidFill>
                  <a:schemeClr val="tx1"/>
                </a:solidFill>
                <a:ea typeface="ＭＳ Ｐゴシック" charset="0"/>
              </a:rPr>
              <a:t>Атом представляется в виде набора материальных точек, законы взаимодействия между ними выбираются эмпирическим путем таким образом чтобы описывать интересующие нас свойства на макро и нано уровне</a:t>
            </a:r>
            <a:endParaRPr lang="ru-RU" sz="1200" dirty="0">
              <a:solidFill>
                <a:schemeClr val="tx1"/>
              </a:solidFill>
              <a:ea typeface="ＭＳ Ｐゴシック" charset="0"/>
            </a:endParaRPr>
          </a:p>
        </p:txBody>
      </p:sp>
      <p:pic>
        <p:nvPicPr>
          <p:cNvPr id="5" name="Picture 4" descr="neutrog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68" y="5215973"/>
            <a:ext cx="2578666" cy="1388691"/>
          </a:xfrm>
          <a:prstGeom prst="rect">
            <a:avLst/>
          </a:prstGeom>
        </p:spPr>
      </p:pic>
      <p:pic>
        <p:nvPicPr>
          <p:cNvPr id="15" name="Picture 14" descr="Untitled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037" y="5306193"/>
            <a:ext cx="2263763" cy="1298471"/>
          </a:xfrm>
          <a:prstGeom prst="rect">
            <a:avLst/>
          </a:prstGeom>
        </p:spPr>
      </p:pic>
      <p:pic>
        <p:nvPicPr>
          <p:cNvPr id="16" name="Picture 15" descr="Untitled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" y="3830819"/>
            <a:ext cx="2545779" cy="1385154"/>
          </a:xfrm>
          <a:prstGeom prst="rect">
            <a:avLst/>
          </a:prstGeom>
        </p:spPr>
      </p:pic>
      <p:pic>
        <p:nvPicPr>
          <p:cNvPr id="19" name="Picture 18" descr="f_dependanc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037" y="3092193"/>
            <a:ext cx="2324133" cy="1742061"/>
          </a:xfrm>
          <a:prstGeom prst="rect">
            <a:avLst/>
          </a:prstGeom>
        </p:spPr>
      </p:pic>
      <p:pic>
        <p:nvPicPr>
          <p:cNvPr id="14" name="Picture 13" descr="carbon_2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911" y="3343328"/>
            <a:ext cx="3174416" cy="915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9010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67</Words>
  <Application>Microsoft Macintosh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alexey</dc:creator>
  <cp:lastModifiedBy>alexey</cp:lastModifiedBy>
  <cp:revision>9</cp:revision>
  <dcterms:created xsi:type="dcterms:W3CDTF">2014-04-10T19:05:06Z</dcterms:created>
  <dcterms:modified xsi:type="dcterms:W3CDTF">2015-06-19T00:16:23Z</dcterms:modified>
</cp:coreProperties>
</file>