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D853-2AA7-4647-BF56-195025B99FA4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312C-1740-4E38-9BEC-2EBC191D0A2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91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D853-2AA7-4647-BF56-195025B99FA4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312C-1740-4E38-9BEC-2EBC191D0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7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D853-2AA7-4647-BF56-195025B99FA4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312C-1740-4E38-9BEC-2EBC191D0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0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D853-2AA7-4647-BF56-195025B99FA4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312C-1740-4E38-9BEC-2EBC191D0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8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D853-2AA7-4647-BF56-195025B99FA4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312C-1740-4E38-9BEC-2EBC191D0A2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5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D853-2AA7-4647-BF56-195025B99FA4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312C-1740-4E38-9BEC-2EBC191D0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9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D853-2AA7-4647-BF56-195025B99FA4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312C-1740-4E38-9BEC-2EBC191D0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1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D853-2AA7-4647-BF56-195025B99FA4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312C-1740-4E38-9BEC-2EBC191D0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0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D853-2AA7-4647-BF56-195025B99FA4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312C-1740-4E38-9BEC-2EBC191D0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9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F7D853-2AA7-4647-BF56-195025B99FA4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18312C-1740-4E38-9BEC-2EBC191D0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7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D853-2AA7-4647-BF56-195025B99FA4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312C-1740-4E38-9BEC-2EBC191D0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7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F7D853-2AA7-4647-BF56-195025B99FA4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18312C-1740-4E38-9BEC-2EBC191D0A2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68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6072" y="3565614"/>
            <a:ext cx="10058400" cy="1143000"/>
          </a:xfrm>
        </p:spPr>
        <p:txBody>
          <a:bodyPr/>
          <a:lstStyle/>
          <a:p>
            <a:pPr algn="ctr"/>
            <a:r>
              <a:rPr lang="ru-RU" b="1" dirty="0" smtClean="0"/>
              <a:t>Моделирование сред с трещинами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5" y="122735"/>
            <a:ext cx="1331509" cy="16346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780" y="122735"/>
            <a:ext cx="1659384" cy="16346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79082" y="47837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Санкт-Петербургский Политехнический Университет Петра Великого </a:t>
            </a:r>
            <a:br>
              <a:rPr lang="ru-RU" sz="2000" dirty="0"/>
            </a:br>
            <a:r>
              <a:rPr lang="ru-RU" sz="2000" dirty="0"/>
              <a:t>Кафедра Теоретической Механики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7272" y="5371991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Выполнил студент гр. </a:t>
            </a:r>
            <a:r>
              <a:rPr lang="ru-RU" sz="2000" dirty="0" smtClean="0"/>
              <a:t>53604/1      </a:t>
            </a:r>
            <a:r>
              <a:rPr lang="ru-RU" sz="2000" dirty="0" smtClean="0"/>
              <a:t>Лапин Р.Л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02000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82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Трещины в материале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14" y="1315942"/>
            <a:ext cx="4418785" cy="37641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287780"/>
            <a:ext cx="4791729" cy="3792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2814" y="5242376"/>
            <a:ext cx="3921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Изменение физических свойств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Причины разрушения конструкций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Нарушение устойчивости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98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 моделей М.Л. Качанов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Модель невзаимодействующих трещин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651" t="70616" r="76503" b="23676"/>
          <a:stretch/>
        </p:blipFill>
        <p:spPr>
          <a:xfrm>
            <a:off x="7653605" y="3044302"/>
            <a:ext cx="3502075" cy="769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749" t="29876" r="71783" b="62055"/>
          <a:stretch/>
        </p:blipFill>
        <p:spPr>
          <a:xfrm>
            <a:off x="1299623" y="4510710"/>
            <a:ext cx="3285079" cy="857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9545" t="33812" r="48182" b="57528"/>
          <a:stretch/>
        </p:blipFill>
        <p:spPr>
          <a:xfrm>
            <a:off x="7107069" y="4565046"/>
            <a:ext cx="2361063" cy="887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8497" t="67861" r="60140" b="19346"/>
          <a:stretch/>
        </p:blipFill>
        <p:spPr>
          <a:xfrm>
            <a:off x="887790" y="2753435"/>
            <a:ext cx="6419222" cy="13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1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Исследование моделей М.Л. Качанов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ru-RU" dirty="0" smtClean="0"/>
              <a:t>Модель взаимодействующих трещин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029" t="72585" r="67167" b="17771"/>
          <a:stretch/>
        </p:blipFill>
        <p:spPr>
          <a:xfrm>
            <a:off x="1282890" y="2487833"/>
            <a:ext cx="4453624" cy="887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1959" t="80064" r="75978" b="14228"/>
          <a:stretch/>
        </p:blipFill>
        <p:spPr>
          <a:xfrm>
            <a:off x="1282890" y="3872677"/>
            <a:ext cx="3314383" cy="83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3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моделирования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7048" t="18089" r="7877" b="4264"/>
          <a:stretch/>
        </p:blipFill>
        <p:spPr>
          <a:xfrm>
            <a:off x="1097280" y="1737360"/>
            <a:ext cx="4667534" cy="37940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9126" t="30859" r="32972" b="22495"/>
          <a:stretch/>
        </p:blipFill>
        <p:spPr>
          <a:xfrm>
            <a:off x="6537276" y="2017138"/>
            <a:ext cx="3630305" cy="323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9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Моделирование </a:t>
            </a:r>
            <a:r>
              <a:rPr lang="ru-RU" dirty="0" err="1" smtClean="0"/>
              <a:t>гидроразрыва</a:t>
            </a:r>
            <a:r>
              <a:rPr lang="ru-RU" dirty="0" smtClean="0"/>
              <a:t> методом дискретных сред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500048" y="1737360"/>
                <a:ext cx="5655632" cy="4131734"/>
              </a:xfrm>
            </p:spPr>
            <p:txBody>
              <a:bodyPr/>
              <a:lstStyle/>
              <a:p>
                <a:pPr marL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r>
                  <a:rPr lang="ru-RU" sz="18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Используемые уравнения</a:t>
                </a:r>
              </a:p>
              <a:p>
                <a:pPr marL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acc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𝒅𝒓</m:t>
                        </m:r>
                      </m:e>
                    </m:nary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 </a:t>
                </a:r>
                <a:r>
                  <a:rPr lang="ru-RU" sz="1800" dirty="0" smtClean="0">
                    <a:solidFill>
                      <a:prstClr val="black"/>
                    </a:solidFill>
                  </a:rPr>
                  <a:t>, </a:t>
                </a:r>
                <a:endParaRPr lang="en-US" sz="1800" dirty="0">
                  <a:solidFill>
                    <a:prstClr val="black"/>
                  </a:solidFill>
                </a:endParaRPr>
              </a:p>
              <a:p>
                <a:pPr>
                  <a:buAutoNum type="arabicParenR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Реализован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симплектический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метод численного интегрирования уравнений движения частиц (С++)</a:t>
                </a:r>
              </a:p>
              <a:p>
                <a:pPr>
                  <a:buFont typeface="Arial" pitchFamily="34" charset="0"/>
                  <a:buAutoNum type="arabicParenR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Реализован быстрый алгоритм вычисления сил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межчастичного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взаимодействия, основанный на использовании списка связей (С++)</a:t>
                </a:r>
              </a:p>
              <a:p>
                <a:pPr>
                  <a:buFont typeface="Arial" pitchFamily="34" charset="0"/>
                  <a:buAutoNum type="arabicParenR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Реализованы периодические граничные условия (С++)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0048" y="1737360"/>
                <a:ext cx="5655632" cy="4131734"/>
              </a:xfrm>
              <a:blipFill rotWithShape="0">
                <a:blip r:embed="rId2"/>
                <a:stretch>
                  <a:fillRect l="-2478" t="-3245" r="-28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593" r="43750" b="9259"/>
          <a:stretch/>
        </p:blipFill>
        <p:spPr>
          <a:xfrm>
            <a:off x="999726" y="1987737"/>
            <a:ext cx="4242124" cy="37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9823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</TotalTime>
  <Words>56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Wingdings</vt:lpstr>
      <vt:lpstr>Ретро</vt:lpstr>
      <vt:lpstr>Презентация PowerPoint</vt:lpstr>
      <vt:lpstr>Трещины в материале</vt:lpstr>
      <vt:lpstr>Исследование моделей М.Л. Качанов</vt:lpstr>
      <vt:lpstr>Исследование моделей М.Л. Качанов</vt:lpstr>
      <vt:lpstr>Результаты моделирования</vt:lpstr>
      <vt:lpstr>Моделирование гидроразрыва методом дискретных сред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Лапин</dc:creator>
  <cp:lastModifiedBy>Руслан Лапин</cp:lastModifiedBy>
  <cp:revision>9</cp:revision>
  <dcterms:created xsi:type="dcterms:W3CDTF">2015-12-11T09:18:33Z</dcterms:created>
  <dcterms:modified xsi:type="dcterms:W3CDTF">2015-12-11T11:30:33Z</dcterms:modified>
</cp:coreProperties>
</file>