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C71F2F-221F-4CFC-AEFD-EAAA72D4BFD6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D08DF23-F627-4D46-9A0A-BE307D674A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35962"/>
            <a:ext cx="7406640" cy="23490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	Тема:</a:t>
            </a:r>
            <a:br>
              <a:rPr lang="ru-RU" dirty="0" smtClean="0"/>
            </a:br>
            <a:r>
              <a:rPr lang="ru-RU" dirty="0" smtClean="0"/>
              <a:t>Моделирование колебаний тел на </a:t>
            </a:r>
            <a:r>
              <a:rPr lang="en-US" dirty="0" smtClean="0"/>
              <a:t>JavaScript</a:t>
            </a:r>
            <a:r>
              <a:rPr lang="ru-RU" dirty="0" smtClean="0"/>
              <a:t>, связанных пружинами, в горизонтальной плоскости.</a:t>
            </a:r>
            <a:endParaRPr lang="ru-RU" dirty="0"/>
          </a:p>
        </p:txBody>
      </p:sp>
      <p:pic>
        <p:nvPicPr>
          <p:cNvPr id="23554" name="Picture 2" descr="http://mech.spbstu.ru/images/2/2d/Picture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39876"/>
            <a:ext cx="6772275" cy="1057276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059832" y="5229200"/>
            <a:ext cx="5544616" cy="1124744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Группа: 23604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/1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	      Студент: Киселев Павел</a:t>
            </a:r>
            <a:endParaRPr kumimoji="0" lang="ru-RU" sz="2800" b="0" i="0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/>
          <a:lstStyle/>
          <a:p>
            <a:r>
              <a:rPr lang="ru-RU" dirty="0" smtClean="0"/>
              <a:t>Изучить колебания тела на </a:t>
            </a:r>
            <a:r>
              <a:rPr lang="ru-RU" dirty="0" smtClean="0"/>
              <a:t>пружине </a:t>
            </a:r>
          </a:p>
          <a:p>
            <a:r>
              <a:rPr lang="ru-RU" dirty="0" smtClean="0"/>
              <a:t>Написать </a:t>
            </a:r>
            <a:r>
              <a:rPr lang="ru-RU" dirty="0" smtClean="0"/>
              <a:t>программу, моделирующую колебания системы из </a:t>
            </a:r>
            <a:r>
              <a:rPr lang="ru-RU" dirty="0" err="1" smtClean="0"/>
              <a:t>n</a:t>
            </a:r>
            <a:r>
              <a:rPr lang="ru-RU" dirty="0" smtClean="0"/>
              <a:t> тел и (n+1) пружин в горизонтальной плоскости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384" y="274638"/>
            <a:ext cx="7498080" cy="1143000"/>
          </a:xfrm>
        </p:spPr>
        <p:txBody>
          <a:bodyPr/>
          <a:lstStyle/>
          <a:p>
            <a:r>
              <a:rPr lang="ru-RU" dirty="0" smtClean="0"/>
              <a:t>Основные формулы</a:t>
            </a:r>
            <a:endParaRPr lang="ru-RU" dirty="0"/>
          </a:p>
        </p:txBody>
      </p:sp>
      <p:pic>
        <p:nvPicPr>
          <p:cNvPr id="4" name="Содержимое 3" descr="пр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4304" y="1700808"/>
            <a:ext cx="7738176" cy="4320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Визуальное представление колебаний на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ru-RU" dirty="0" smtClean="0"/>
              <a:t>Возможность изменения массы каждого груза и жесткости каждой пружины</a:t>
            </a:r>
          </a:p>
          <a:p>
            <a:r>
              <a:rPr lang="ru-RU" dirty="0" smtClean="0"/>
              <a:t>Можно посмотреть на </a:t>
            </a:r>
            <a:r>
              <a:rPr lang="en-US" dirty="0" smtClean="0"/>
              <a:t>code.hol.es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50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   Тема: Моделирование колебаний тел на JavaScript, связанных пружинами, в горизонтальной плоскости.</vt:lpstr>
      <vt:lpstr>Постановка задачи</vt:lpstr>
      <vt:lpstr>Основные формулы</vt:lpstr>
      <vt:lpstr>Результат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Моделирование колебаний тел, связанных пружинами, в горизонтальной плоскости.</dc:title>
  <dc:creator>Админ</dc:creator>
  <cp:lastModifiedBy>Админ</cp:lastModifiedBy>
  <cp:revision>5</cp:revision>
  <dcterms:created xsi:type="dcterms:W3CDTF">2014-05-28T09:33:30Z</dcterms:created>
  <dcterms:modified xsi:type="dcterms:W3CDTF">2014-05-28T10:01:51Z</dcterms:modified>
</cp:coreProperties>
</file>