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8" autoAdjust="0"/>
    <p:restoredTop sz="94660"/>
  </p:normalViewPr>
  <p:slideViewPr>
    <p:cSldViewPr>
      <p:cViewPr>
        <p:scale>
          <a:sx n="70" d="100"/>
          <a:sy n="70" d="100"/>
        </p:scale>
        <p:origin x="-136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3234D6-4D99-4A2E-A150-D1D6A085580E}" type="datetimeFigureOut">
              <a:rPr lang="ru-RU" smtClean="0"/>
              <a:t>16.12.2015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83D096-E564-4562-A3FD-1EF116616D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ychka-pc.ru/sfml-forum" TargetMode="External"/><Relationship Id="rId2" Type="http://schemas.openxmlformats.org/officeDocument/2006/relationships/hyperlink" Target="http://www.sfml-dev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3480" y="5777880"/>
            <a:ext cx="4680520" cy="1080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err="1" smtClean="0">
                <a:latin typeface="Calibri Light" panose="020F0302020204030204" pitchFamily="34" charset="0"/>
              </a:rPr>
              <a:t>Бальцер</a:t>
            </a:r>
            <a:r>
              <a:rPr lang="ru-RU" dirty="0" smtClean="0">
                <a:latin typeface="Calibri Light" panose="020F0302020204030204" pitchFamily="34" charset="0"/>
              </a:rPr>
              <a:t> Анастасия</a:t>
            </a:r>
          </a:p>
          <a:p>
            <a:pPr algn="ctr"/>
            <a:r>
              <a:rPr lang="ru-RU" dirty="0" smtClean="0">
                <a:latin typeface="Calibri Light" panose="020F0302020204030204" pitchFamily="34" charset="0"/>
              </a:rPr>
              <a:t>Кафедра «Теоретическая механика»</a:t>
            </a:r>
          </a:p>
          <a:p>
            <a:pPr algn="ctr"/>
            <a:r>
              <a:rPr lang="ru-RU" dirty="0" smtClean="0">
                <a:latin typeface="Calibri Light" panose="020F0302020204030204" pitchFamily="34" charset="0"/>
              </a:rPr>
              <a:t>Гр. 13604/1</a:t>
            </a:r>
            <a:endParaRPr lang="ru-RU" dirty="0">
              <a:latin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3" y="2420888"/>
            <a:ext cx="7813420" cy="2504569"/>
          </a:xfrm>
        </p:spPr>
        <p:txBody>
          <a:bodyPr/>
          <a:lstStyle/>
          <a:p>
            <a:r>
              <a:rPr lang="en-US" sz="6000" dirty="0" smtClean="0"/>
              <a:t>SFML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>
                <a:effectLst/>
              </a:rPr>
              <a:t>Simple </a:t>
            </a:r>
            <a:r>
              <a:rPr lang="en-US" sz="3200" b="0" dirty="0">
                <a:effectLst/>
              </a:rPr>
              <a:t>and Fast Multimedia Library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14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5474" y="1124744"/>
            <a:ext cx="8208912" cy="3474720"/>
          </a:xfrm>
        </p:spPr>
        <p:txBody>
          <a:bodyPr/>
          <a:lstStyle/>
          <a:p>
            <a:pPr algn="ctr"/>
            <a:r>
              <a:rPr lang="en-US" b="1" dirty="0"/>
              <a:t>SFML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n-US" i="1" dirty="0" smtClean="0"/>
              <a:t>Simple </a:t>
            </a:r>
            <a:r>
              <a:rPr lang="en-US" i="1" dirty="0"/>
              <a:t>and Fast Multimedia Library</a:t>
            </a:r>
            <a:r>
              <a:rPr lang="en-US" dirty="0"/>
              <a:t> — </a:t>
            </a:r>
            <a:r>
              <a:rPr lang="ru-RU" dirty="0"/>
              <a:t>простая и быстрая мультимедиа библиотека) — свободная кроссплатформенная мультимедиа библиотека. Написана на </a:t>
            </a:r>
            <a:r>
              <a:rPr lang="en-US" dirty="0"/>
              <a:t>C++, </a:t>
            </a:r>
            <a:r>
              <a:rPr lang="ru-RU" dirty="0"/>
              <a:t>но доступна также для </a:t>
            </a:r>
            <a:r>
              <a:rPr lang="en-US" dirty="0"/>
              <a:t>C, D, Java, </a:t>
            </a:r>
            <a:r>
              <a:rPr lang="en-US" dirty="0" smtClean="0"/>
              <a:t>Python</a:t>
            </a:r>
            <a:r>
              <a:rPr lang="ru-RU" dirty="0"/>
              <a:t> </a:t>
            </a:r>
            <a:r>
              <a:rPr lang="ru-RU" dirty="0" smtClean="0"/>
              <a:t>и некоторых других языках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1026" name="Picture 2" descr="C:\Users\Администратор\Desktop\393px-SFML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37433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848872" cy="6048672"/>
          </a:xfrm>
        </p:spPr>
        <p:txBody>
          <a:bodyPr>
            <a:noAutofit/>
          </a:bodyPr>
          <a:lstStyle/>
          <a:p>
            <a:pPr marL="45720" indent="0">
              <a:lnSpc>
                <a:spcPct val="170000"/>
              </a:lnSpc>
              <a:buNone/>
            </a:pPr>
            <a:r>
              <a:rPr lang="ru-RU" sz="1800" dirty="0"/>
              <a:t>SFML содержит ряд модулей для простого программирования игр и мультимедиа приложений</a:t>
            </a:r>
            <a:r>
              <a:rPr lang="ru-RU" sz="1800" dirty="0" smtClean="0"/>
              <a:t>.</a:t>
            </a:r>
            <a:endParaRPr lang="ru-RU" sz="1800" dirty="0"/>
          </a:p>
          <a:p>
            <a:pPr marL="45720" indent="0">
              <a:lnSpc>
                <a:spcPct val="170000"/>
              </a:lnSpc>
              <a:buNone/>
            </a:pPr>
            <a:r>
              <a:rPr lang="ru-RU" sz="1800" dirty="0"/>
              <a:t>В настоящее время доступны следующие модули:</a:t>
            </a:r>
          </a:p>
          <a:p>
            <a:pPr>
              <a:lnSpc>
                <a:spcPct val="170000"/>
              </a:lnSpc>
            </a:pPr>
            <a:r>
              <a:rPr lang="ru-RU" sz="1800" b="1" dirty="0" err="1"/>
              <a:t>System</a:t>
            </a:r>
            <a:r>
              <a:rPr lang="ru-RU" sz="1800" dirty="0"/>
              <a:t> — управление временем и потоками, он является обязательным, так как все модули зависят от него.</a:t>
            </a:r>
          </a:p>
          <a:p>
            <a:pPr>
              <a:lnSpc>
                <a:spcPct val="170000"/>
              </a:lnSpc>
            </a:pPr>
            <a:r>
              <a:rPr lang="ru-RU" sz="1800" b="1" dirty="0" err="1"/>
              <a:t>Window</a:t>
            </a:r>
            <a:r>
              <a:rPr lang="ru-RU" sz="1800" dirty="0"/>
              <a:t> — управление окнами и взаимодействием с пользователем.</a:t>
            </a:r>
          </a:p>
          <a:p>
            <a:pPr>
              <a:lnSpc>
                <a:spcPct val="170000"/>
              </a:lnSpc>
            </a:pPr>
            <a:r>
              <a:rPr lang="ru-RU" sz="1800" b="1" dirty="0" err="1"/>
              <a:t>Graphics</a:t>
            </a:r>
            <a:r>
              <a:rPr lang="ru-RU" sz="1800" dirty="0"/>
              <a:t> — делает простым отображение графических примитивов и изображений, для своей работы требует модуль </a:t>
            </a:r>
            <a:r>
              <a:rPr lang="ru-RU" sz="1800" b="1" dirty="0" err="1"/>
              <a:t>Window</a:t>
            </a:r>
            <a:r>
              <a:rPr lang="ru-RU" sz="1800" dirty="0"/>
              <a:t>.</a:t>
            </a:r>
          </a:p>
          <a:p>
            <a:pPr>
              <a:lnSpc>
                <a:spcPct val="170000"/>
              </a:lnSpc>
            </a:pPr>
            <a:r>
              <a:rPr lang="ru-RU" sz="1800" b="1" dirty="0" err="1"/>
              <a:t>Audio</a:t>
            </a:r>
            <a:r>
              <a:rPr lang="ru-RU" sz="1800" dirty="0"/>
              <a:t> — предоставляет интерфейс для управления звуком.</a:t>
            </a:r>
          </a:p>
          <a:p>
            <a:pPr>
              <a:lnSpc>
                <a:spcPct val="170000"/>
              </a:lnSpc>
            </a:pPr>
            <a:r>
              <a:rPr lang="ru-RU" sz="1800" b="1" dirty="0" err="1"/>
              <a:t>Network</a:t>
            </a:r>
            <a:r>
              <a:rPr lang="ru-RU" sz="1800" dirty="0"/>
              <a:t> — для сетевых приложений.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10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6408712"/>
          </a:xfrm>
          <a:solidFill>
            <a:schemeClr val="bg2"/>
          </a:solidFill>
          <a:effectLst>
            <a:reflection blurRad="6350" stA="0" endPos="55500" dist="1016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1200" i="1" dirty="0"/>
              <a:t>//Подключаем заголовок модуля '''</a:t>
            </a:r>
            <a:r>
              <a:rPr lang="en-US" sz="1200" i="1" dirty="0"/>
              <a:t>Graphics''', </a:t>
            </a:r>
            <a:r>
              <a:rPr lang="ru-RU" sz="1200" i="1" dirty="0"/>
              <a:t>а он автоматически подключает заголовок модуля '''</a:t>
            </a:r>
            <a:r>
              <a:rPr lang="en-US" sz="1200" i="1" dirty="0"/>
              <a:t>Window</a:t>
            </a:r>
            <a:r>
              <a:rPr lang="en-US" sz="1200" i="1" dirty="0" smtClean="0"/>
              <a:t>''‘</a:t>
            </a:r>
            <a:endParaRPr lang="ru-RU" sz="1200" i="1" dirty="0" smtClean="0"/>
          </a:p>
          <a:p>
            <a:pPr marL="45720" indent="0">
              <a:buNone/>
            </a:pPr>
            <a:r>
              <a:rPr lang="en-US" sz="1200" dirty="0" smtClean="0"/>
              <a:t> </a:t>
            </a:r>
            <a:r>
              <a:rPr lang="en-US" sz="1200" dirty="0"/>
              <a:t># include &lt;SFML/Graphics.hpp&gt;</a:t>
            </a:r>
            <a:r>
              <a:rPr lang="en-US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/>
              <a:t>main</a:t>
            </a:r>
            <a:r>
              <a:rPr lang="en-US" sz="1200" dirty="0"/>
              <a:t>() 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smtClean="0"/>
              <a:t>{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Создаём окно</a:t>
            </a:r>
            <a:r>
              <a:rPr lang="ru-RU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sf</a:t>
            </a:r>
            <a:r>
              <a:rPr lang="en-US" sz="1200" dirty="0"/>
              <a:t>::</a:t>
            </a:r>
            <a:r>
              <a:rPr lang="en-US" sz="1200" dirty="0" err="1"/>
              <a:t>RenderWindow</a:t>
            </a:r>
            <a:r>
              <a:rPr lang="en-US" sz="1200" dirty="0"/>
              <a:t> App(sf</a:t>
            </a:r>
            <a:r>
              <a:rPr lang="en-US" sz="1200" dirty="0"/>
              <a:t>::</a:t>
            </a:r>
            <a:r>
              <a:rPr lang="en-US" sz="1200" dirty="0" err="1"/>
              <a:t>VideoMode</a:t>
            </a:r>
            <a:r>
              <a:rPr lang="en-US" sz="1200" dirty="0"/>
              <a:t>(</a:t>
            </a:r>
            <a:r>
              <a:rPr lang="en-US" sz="1200" dirty="0"/>
              <a:t>800</a:t>
            </a:r>
            <a:r>
              <a:rPr lang="en-US" sz="1200" dirty="0"/>
              <a:t>, </a:t>
            </a:r>
            <a:r>
              <a:rPr lang="en-US" sz="1200" dirty="0"/>
              <a:t>600</a:t>
            </a:r>
            <a:r>
              <a:rPr lang="en-US" sz="1200" dirty="0"/>
              <a:t>, </a:t>
            </a:r>
            <a:r>
              <a:rPr lang="en-US" sz="1200" dirty="0"/>
              <a:t>32</a:t>
            </a:r>
            <a:r>
              <a:rPr lang="en-US" sz="1200" dirty="0"/>
              <a:t>), </a:t>
            </a:r>
            <a:r>
              <a:rPr lang="en-US" sz="1200" dirty="0"/>
              <a:t>"Hello World - SFML"</a:t>
            </a:r>
            <a:r>
              <a:rPr lang="en-US" sz="1200" dirty="0"/>
              <a:t>);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Основной цикл</a:t>
            </a:r>
            <a:r>
              <a:rPr lang="ru-RU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b="1" dirty="0"/>
              <a:t>	</a:t>
            </a:r>
            <a:r>
              <a:rPr lang="en-US" sz="1200" b="1" dirty="0" smtClean="0"/>
              <a:t>while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App.isOpen</a:t>
            </a:r>
            <a:r>
              <a:rPr lang="en-US" sz="1200" dirty="0"/>
              <a:t>()) </a:t>
            </a:r>
            <a:endParaRPr lang="ru-RU" sz="1200" dirty="0"/>
          </a:p>
          <a:p>
            <a:pPr marL="45720" indent="0">
              <a:buNone/>
            </a:pPr>
            <a:r>
              <a:rPr lang="ru-RU" sz="1200" dirty="0" smtClean="0"/>
              <a:t>	</a:t>
            </a:r>
            <a:r>
              <a:rPr lang="en-US" sz="1200" dirty="0" smtClean="0"/>
              <a:t>{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smtClean="0"/>
              <a:t> </a:t>
            </a:r>
            <a:r>
              <a:rPr lang="ru-RU" sz="1200" dirty="0" smtClean="0"/>
              <a:t>		</a:t>
            </a:r>
            <a:r>
              <a:rPr lang="en-US" sz="1200" i="1" dirty="0" smtClean="0"/>
              <a:t>// </a:t>
            </a:r>
            <a:r>
              <a:rPr lang="ru-RU" sz="1200" i="1" dirty="0"/>
              <a:t>Проверяем события (нажатие кнопки, закрытие окна и т.д.)</a:t>
            </a:r>
            <a:r>
              <a:rPr lang="ru-RU" sz="1200" dirty="0"/>
              <a:t> </a:t>
            </a:r>
          </a:p>
          <a:p>
            <a:pPr marL="45720" indent="0">
              <a:buNone/>
            </a:pPr>
            <a:r>
              <a:rPr lang="ru-RU" sz="1200" dirty="0" smtClean="0"/>
              <a:t>		</a:t>
            </a:r>
            <a:r>
              <a:rPr lang="en-US" sz="1200" dirty="0" smtClean="0"/>
              <a:t>sf</a:t>
            </a:r>
            <a:r>
              <a:rPr lang="en-US" sz="1200" dirty="0"/>
              <a:t>::</a:t>
            </a:r>
            <a:r>
              <a:rPr lang="en-US" sz="1200" dirty="0"/>
              <a:t>Event </a:t>
            </a:r>
            <a:r>
              <a:rPr lang="en-US" sz="1200" dirty="0" err="1"/>
              <a:t>Event</a:t>
            </a:r>
            <a:r>
              <a:rPr lang="en-US" sz="1200" dirty="0"/>
              <a:t>; </a:t>
            </a:r>
            <a:r>
              <a:rPr lang="en-US" sz="1200" b="1" dirty="0"/>
              <a:t>while</a:t>
            </a:r>
            <a:r>
              <a:rPr lang="en-US" sz="1200" dirty="0"/>
              <a:t> (</a:t>
            </a:r>
            <a:r>
              <a:rPr lang="en-US" sz="1200" dirty="0" err="1"/>
              <a:t>App.pollEvent</a:t>
            </a:r>
            <a:r>
              <a:rPr lang="en-US" sz="1200" dirty="0"/>
              <a:t>(Event))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</a:t>
            </a:r>
            <a:r>
              <a:rPr lang="en-US" sz="1200" dirty="0" smtClean="0"/>
              <a:t>{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en-US" sz="1200" dirty="0" smtClean="0"/>
              <a:t> </a:t>
            </a:r>
            <a:r>
              <a:rPr lang="ru-RU" sz="1200" dirty="0" smtClean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если событие "закрытие окна":</a:t>
            </a:r>
            <a:r>
              <a:rPr lang="ru-RU" sz="1200" dirty="0"/>
              <a:t>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b="1" dirty="0"/>
              <a:t>	</a:t>
            </a:r>
            <a:r>
              <a:rPr lang="ru-RU" sz="1200" b="1" dirty="0" smtClean="0"/>
              <a:t>	</a:t>
            </a:r>
            <a:r>
              <a:rPr lang="en-US" sz="1200" b="1" dirty="0" smtClean="0"/>
              <a:t>if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Event.type</a:t>
            </a:r>
            <a:r>
              <a:rPr lang="en-US" sz="1200" dirty="0"/>
              <a:t> </a:t>
            </a:r>
            <a:r>
              <a:rPr lang="en-US" sz="1200" dirty="0"/>
              <a:t>==</a:t>
            </a:r>
            <a:r>
              <a:rPr lang="en-US" sz="1200" dirty="0"/>
              <a:t> sf</a:t>
            </a:r>
            <a:r>
              <a:rPr lang="en-US" sz="1200" dirty="0"/>
              <a:t>::</a:t>
            </a:r>
            <a:r>
              <a:rPr lang="en-US" sz="1200" dirty="0"/>
              <a:t>Event</a:t>
            </a:r>
            <a:r>
              <a:rPr lang="en-US" sz="1200" dirty="0"/>
              <a:t>::</a:t>
            </a:r>
            <a:r>
              <a:rPr lang="en-US" sz="1200" dirty="0"/>
              <a:t>Closed)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ru-RU" sz="1200" i="1" dirty="0" smtClean="0"/>
              <a:t>		</a:t>
            </a:r>
            <a:r>
              <a:rPr lang="en-US" sz="1200" i="1" dirty="0" smtClean="0"/>
              <a:t>//</a:t>
            </a:r>
            <a:r>
              <a:rPr lang="ru-RU" sz="1200" i="1" dirty="0"/>
              <a:t>закрываем окно </a:t>
            </a:r>
            <a:endParaRPr lang="ru-RU" sz="1200" i="1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ru-RU" sz="1200" i="1" dirty="0" smtClean="0"/>
              <a:t>		</a:t>
            </a:r>
            <a:r>
              <a:rPr lang="en-US" sz="1200" dirty="0" err="1" smtClean="0"/>
              <a:t>App.close</a:t>
            </a:r>
            <a:r>
              <a:rPr lang="en-US" sz="1200" dirty="0"/>
              <a:t>();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</a:t>
            </a:r>
            <a:r>
              <a:rPr lang="en-US" sz="1200" dirty="0" smtClean="0"/>
              <a:t>}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i="1" dirty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очищаем экран, и заливаем его синим цветом</a:t>
            </a:r>
            <a:r>
              <a:rPr lang="ru-RU" sz="1200" dirty="0"/>
              <a:t> </a:t>
            </a:r>
          </a:p>
          <a:p>
            <a:pPr marL="45720" indent="0">
              <a:buNone/>
            </a:pPr>
            <a:r>
              <a:rPr lang="ru-RU" sz="1200" dirty="0" smtClean="0"/>
              <a:t>	</a:t>
            </a:r>
            <a:r>
              <a:rPr lang="en-US" sz="1200" dirty="0" err="1" smtClean="0"/>
              <a:t>App.clear</a:t>
            </a:r>
            <a:r>
              <a:rPr lang="en-US" sz="1200" dirty="0" smtClean="0"/>
              <a:t>(sf</a:t>
            </a:r>
            <a:r>
              <a:rPr lang="en-US" sz="1200" dirty="0"/>
              <a:t>::</a:t>
            </a:r>
            <a:r>
              <a:rPr lang="en-US" sz="1200" dirty="0"/>
              <a:t>Color(</a:t>
            </a:r>
            <a:r>
              <a:rPr lang="en-US" sz="1200" dirty="0"/>
              <a:t>0</a:t>
            </a:r>
            <a:r>
              <a:rPr lang="en-US" sz="1200" dirty="0"/>
              <a:t>,</a:t>
            </a:r>
            <a:r>
              <a:rPr lang="en-US" sz="1200" dirty="0"/>
              <a:t>0</a:t>
            </a:r>
            <a:r>
              <a:rPr lang="en-US" sz="1200" dirty="0"/>
              <a:t>,</a:t>
            </a:r>
            <a:r>
              <a:rPr lang="en-US" sz="1200" dirty="0"/>
              <a:t>255</a:t>
            </a:r>
            <a:r>
              <a:rPr lang="en-US" sz="1200" dirty="0"/>
              <a:t>)); </a:t>
            </a:r>
            <a:endParaRPr lang="ru-RU" sz="1200" dirty="0" smtClean="0"/>
          </a:p>
          <a:p>
            <a:pPr marL="45720" indent="0">
              <a:buNone/>
            </a:pPr>
            <a:endParaRPr lang="ru-RU" sz="1200" i="1" dirty="0"/>
          </a:p>
          <a:p>
            <a:pPr marL="45720" indent="0">
              <a:buNone/>
            </a:pPr>
            <a:r>
              <a:rPr lang="ru-RU" sz="1200" i="1" dirty="0" smtClean="0"/>
              <a:t>	</a:t>
            </a:r>
            <a:r>
              <a:rPr lang="en-US" sz="1200" i="1" dirty="0" smtClean="0"/>
              <a:t>// </a:t>
            </a:r>
            <a:r>
              <a:rPr lang="ru-RU" sz="1200" i="1" dirty="0"/>
              <a:t>отображаем на экран</a:t>
            </a:r>
            <a:r>
              <a:rPr lang="ru-RU" sz="1200" dirty="0"/>
              <a:t> </a:t>
            </a:r>
            <a:r>
              <a:rPr lang="en-US" sz="1200" dirty="0" err="1"/>
              <a:t>App.display</a:t>
            </a:r>
            <a:r>
              <a:rPr lang="en-US" sz="1200" dirty="0"/>
              <a:t>();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dirty="0" smtClean="0"/>
              <a:t>	</a:t>
            </a:r>
            <a:r>
              <a:rPr lang="en-US" sz="1200" dirty="0" smtClean="0"/>
              <a:t>} </a:t>
            </a:r>
            <a:endParaRPr lang="ru-RU" sz="1200" dirty="0" smtClean="0"/>
          </a:p>
          <a:p>
            <a:pPr marL="45720" indent="0">
              <a:buNone/>
            </a:pPr>
            <a:r>
              <a:rPr lang="ru-RU" sz="1200" b="1" dirty="0" smtClean="0"/>
              <a:t>	</a:t>
            </a:r>
            <a:r>
              <a:rPr lang="en-US" sz="1200" b="1" dirty="0" smtClean="0"/>
              <a:t>return</a:t>
            </a:r>
            <a:r>
              <a:rPr lang="en-US" sz="1200" dirty="0" smtClean="0"/>
              <a:t> </a:t>
            </a:r>
            <a:r>
              <a:rPr lang="en-US" sz="1200" dirty="0"/>
              <a:t>0</a:t>
            </a:r>
            <a:r>
              <a:rPr lang="en-US" sz="1200" dirty="0"/>
              <a:t>; </a:t>
            </a:r>
            <a:endParaRPr lang="ru-RU" sz="1200" dirty="0" smtClean="0"/>
          </a:p>
          <a:p>
            <a:pPr marL="45720" indent="0">
              <a:buNone/>
            </a:pPr>
            <a:r>
              <a:rPr lang="en-US" sz="1200" dirty="0" smtClean="0"/>
              <a:t>}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617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6669360"/>
          </a:xfrm>
          <a:solidFill>
            <a:schemeClr val="bg2"/>
          </a:solidFill>
          <a:effectLst>
            <a:reflection blurRad="6350" stA="0" endPos="55500" dist="101600" dir="5400000" sy="-100000" algn="bl" rotWithShape="0"/>
          </a:effectLst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000" dirty="0"/>
              <a:t>#include &lt;SFML/Window.hpp</a:t>
            </a:r>
            <a:r>
              <a:rPr lang="en-US" sz="1000" dirty="0" smtClean="0"/>
              <a:t>&gt;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 err="1"/>
              <a:t>int</a:t>
            </a:r>
            <a:r>
              <a:rPr lang="en-US" sz="1000" dirty="0"/>
              <a:t> main(</a:t>
            </a:r>
            <a:r>
              <a:rPr lang="en-US" sz="1000" dirty="0" err="1"/>
              <a:t>int</a:t>
            </a:r>
            <a:r>
              <a:rPr lang="en-US" sz="1000" dirty="0"/>
              <a:t> </a:t>
            </a:r>
            <a:r>
              <a:rPr lang="en-US" sz="1000" dirty="0" err="1"/>
              <a:t>argc</a:t>
            </a:r>
            <a:r>
              <a:rPr lang="en-US" sz="1000" dirty="0"/>
              <a:t>, char *</a:t>
            </a:r>
            <a:r>
              <a:rPr lang="en-US" sz="1000" dirty="0" err="1"/>
              <a:t>argv</a:t>
            </a:r>
            <a:r>
              <a:rPr lang="en-US" sz="1000" dirty="0"/>
              <a:t>[])</a:t>
            </a:r>
          </a:p>
          <a:p>
            <a:pPr marL="45720" indent="0">
              <a:buNone/>
            </a:pPr>
            <a:r>
              <a:rPr lang="en-US" sz="1000" dirty="0"/>
              <a:t>{</a:t>
            </a:r>
          </a:p>
          <a:p>
            <a:pPr marL="45720" indent="0">
              <a:buNone/>
            </a:pPr>
            <a:r>
              <a:rPr lang="en-US" sz="1000" dirty="0"/>
              <a:t>    // </a:t>
            </a:r>
            <a:r>
              <a:rPr lang="ru-RU" sz="1000" dirty="0" smtClean="0"/>
              <a:t>Создаем окно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   sf::</a:t>
            </a:r>
            <a:r>
              <a:rPr lang="en-US" sz="1000" dirty="0" err="1"/>
              <a:t>WindowSettings</a:t>
            </a:r>
            <a:r>
              <a:rPr lang="en-US" sz="1000" dirty="0"/>
              <a:t> Settings;</a:t>
            </a:r>
          </a:p>
          <a:p>
            <a:pPr marL="45720" indent="0">
              <a:buNone/>
            </a:pPr>
            <a:r>
              <a:rPr lang="en-US" sz="1000" dirty="0"/>
              <a:t>    sf::Window App(sf::</a:t>
            </a:r>
            <a:r>
              <a:rPr lang="en-US" sz="1000" dirty="0" err="1"/>
              <a:t>VideoMode</a:t>
            </a:r>
            <a:r>
              <a:rPr lang="en-US" sz="1000" dirty="0"/>
              <a:t>(1024, 768, 32), "Test Game", sf::Style::Close, Settings);</a:t>
            </a:r>
          </a:p>
          <a:p>
            <a:pPr marL="45720" indent="0">
              <a:buNone/>
            </a:pPr>
            <a:r>
              <a:rPr lang="en-US" sz="1000" dirty="0"/>
              <a:t> </a:t>
            </a:r>
          </a:p>
          <a:p>
            <a:pPr marL="45720" indent="0">
              <a:buNone/>
            </a:pPr>
            <a:r>
              <a:rPr lang="en-US" sz="1000" dirty="0"/>
              <a:t>    </a:t>
            </a:r>
            <a:r>
              <a:rPr lang="en-US" sz="1000" dirty="0" smtClean="0"/>
              <a:t>//</a:t>
            </a:r>
            <a:r>
              <a:rPr lang="ru-RU" sz="1000" dirty="0" smtClean="0"/>
              <a:t>Вводим цикл, по которому пойдет игра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   while (</a:t>
            </a:r>
            <a:r>
              <a:rPr lang="en-US" sz="1000" dirty="0" err="1"/>
              <a:t>App.IsOpened</a:t>
            </a:r>
            <a:r>
              <a:rPr lang="en-US" sz="1000" dirty="0"/>
              <a:t>())</a:t>
            </a:r>
          </a:p>
          <a:p>
            <a:pPr marL="45720" indent="0">
              <a:buNone/>
            </a:pPr>
            <a:r>
              <a:rPr lang="en-US" sz="1000" dirty="0"/>
              <a:t>    {</a:t>
            </a:r>
          </a:p>
          <a:p>
            <a:pPr marL="45720" indent="0">
              <a:buNone/>
            </a:pPr>
            <a:r>
              <a:rPr lang="en-US" sz="1000" dirty="0"/>
              <a:t>        // </a:t>
            </a:r>
            <a:r>
              <a:rPr lang="ru-RU" sz="1000" dirty="0" smtClean="0"/>
              <a:t>Задаем команды для мыши и кнопок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       sf::Event </a:t>
            </a:r>
            <a:r>
              <a:rPr lang="en-US" sz="1000" dirty="0" err="1"/>
              <a:t>Event</a:t>
            </a:r>
            <a:r>
              <a:rPr lang="en-US" sz="1000" dirty="0"/>
              <a:t>;</a:t>
            </a:r>
          </a:p>
          <a:p>
            <a:pPr marL="45720" indent="0">
              <a:buNone/>
            </a:pPr>
            <a:r>
              <a:rPr lang="en-US" sz="1000" dirty="0"/>
              <a:t> </a:t>
            </a:r>
          </a:p>
          <a:p>
            <a:pPr marL="45720" indent="0">
              <a:buNone/>
            </a:pPr>
            <a:r>
              <a:rPr lang="en-US" sz="1000" dirty="0"/>
              <a:t>        while (</a:t>
            </a:r>
            <a:r>
              <a:rPr lang="en-US" sz="1000" dirty="0" err="1"/>
              <a:t>App.GetEvent</a:t>
            </a:r>
            <a:r>
              <a:rPr lang="en-US" sz="1000" dirty="0"/>
              <a:t>(Event))</a:t>
            </a:r>
          </a:p>
          <a:p>
            <a:pPr marL="45720" indent="0">
              <a:buNone/>
            </a:pPr>
            <a:r>
              <a:rPr lang="en-US" sz="1000" dirty="0"/>
              <a:t>        {</a:t>
            </a:r>
          </a:p>
          <a:p>
            <a:pPr marL="45720" indent="0">
              <a:buNone/>
            </a:pPr>
            <a:r>
              <a:rPr lang="en-US" sz="1000" dirty="0"/>
              <a:t>            // </a:t>
            </a:r>
            <a:r>
              <a:rPr lang="ru-RU" sz="1000" dirty="0" smtClean="0"/>
              <a:t>Условие для выхода из программы при нажатии кнопки </a:t>
            </a:r>
            <a:r>
              <a:rPr lang="en-US" sz="1000" dirty="0" smtClean="0"/>
              <a:t>“x” </a:t>
            </a:r>
            <a:r>
              <a:rPr lang="ru-RU" sz="1000" dirty="0" smtClean="0"/>
              <a:t>на окне</a:t>
            </a:r>
          </a:p>
          <a:p>
            <a:pPr marL="45720" indent="0">
              <a:buNone/>
            </a:pPr>
            <a:r>
              <a:rPr lang="ru-RU" sz="1000" dirty="0"/>
              <a:t>	</a:t>
            </a:r>
            <a:r>
              <a:rPr lang="en-US" sz="1000" dirty="0" smtClean="0"/>
              <a:t>if </a:t>
            </a:r>
            <a:r>
              <a:rPr lang="en-US" sz="1000" dirty="0"/>
              <a:t>(</a:t>
            </a:r>
            <a:r>
              <a:rPr lang="en-US" sz="1000" dirty="0" err="1"/>
              <a:t>Event.Type</a:t>
            </a:r>
            <a:r>
              <a:rPr lang="en-US" sz="1000" dirty="0"/>
              <a:t> == sf::Event::Closed)</a:t>
            </a:r>
          </a:p>
          <a:p>
            <a:pPr marL="45720" indent="0">
              <a:buNone/>
            </a:pPr>
            <a:r>
              <a:rPr lang="en-US" sz="1000" dirty="0"/>
              <a:t>                    </a:t>
            </a:r>
            <a:r>
              <a:rPr lang="en-US" sz="1000" dirty="0" err="1"/>
              <a:t>App.Close</a:t>
            </a:r>
            <a:r>
              <a:rPr lang="en-US" sz="1000" dirty="0"/>
              <a:t>();</a:t>
            </a:r>
          </a:p>
          <a:p>
            <a:pPr marL="45720" indent="0">
              <a:buNone/>
            </a:pPr>
            <a:r>
              <a:rPr lang="en-US" sz="1000" dirty="0"/>
              <a:t> </a:t>
            </a:r>
          </a:p>
          <a:p>
            <a:pPr marL="45720" indent="0">
              <a:buNone/>
            </a:pPr>
            <a:r>
              <a:rPr lang="en-US" sz="1000" dirty="0"/>
              <a:t>            // </a:t>
            </a:r>
            <a:r>
              <a:rPr lang="ru-RU" sz="1000" dirty="0" smtClean="0"/>
              <a:t>«Прячем» в кнопку </a:t>
            </a:r>
            <a:r>
              <a:rPr lang="en-US" sz="1000" dirty="0" smtClean="0"/>
              <a:t>Escape</a:t>
            </a:r>
            <a:r>
              <a:rPr lang="ru-RU" sz="1000" dirty="0" smtClean="0"/>
              <a:t> команду для выхода из игры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           if ((</a:t>
            </a:r>
            <a:r>
              <a:rPr lang="en-US" sz="1000" dirty="0" err="1"/>
              <a:t>Event.Type</a:t>
            </a:r>
            <a:r>
              <a:rPr lang="en-US" sz="1000" dirty="0"/>
              <a:t> == sf::Event::</a:t>
            </a:r>
            <a:r>
              <a:rPr lang="en-US" sz="1000" dirty="0" err="1"/>
              <a:t>KeyPressed</a:t>
            </a:r>
            <a:r>
              <a:rPr lang="en-US" sz="1000" dirty="0"/>
              <a:t>) &amp;&amp; (</a:t>
            </a:r>
            <a:r>
              <a:rPr lang="en-US" sz="1000" dirty="0" err="1"/>
              <a:t>Event.Key.Code</a:t>
            </a:r>
            <a:r>
              <a:rPr lang="en-US" sz="1000" dirty="0"/>
              <a:t> == sf::Key::Escape))</a:t>
            </a:r>
          </a:p>
          <a:p>
            <a:pPr marL="45720" indent="0">
              <a:buNone/>
            </a:pPr>
            <a:r>
              <a:rPr lang="en-US" sz="1000" dirty="0"/>
              <a:t>                    </a:t>
            </a:r>
            <a:r>
              <a:rPr lang="en-US" sz="1000" dirty="0" err="1"/>
              <a:t>App.Close</a:t>
            </a:r>
            <a:r>
              <a:rPr lang="en-US" sz="1000" dirty="0"/>
              <a:t>();</a:t>
            </a:r>
          </a:p>
          <a:p>
            <a:pPr marL="45720" indent="0">
              <a:buNone/>
            </a:pPr>
            <a:r>
              <a:rPr lang="en-US" sz="1000" dirty="0"/>
              <a:t>        }</a:t>
            </a:r>
          </a:p>
          <a:p>
            <a:pPr marL="45720" indent="0">
              <a:buNone/>
            </a:pPr>
            <a:r>
              <a:rPr lang="en-US" sz="1000" dirty="0"/>
              <a:t>        // </a:t>
            </a:r>
            <a:r>
              <a:rPr lang="ru-RU" sz="1000" dirty="0" smtClean="0"/>
              <a:t>Где-то здесь излагаем всю логику игры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</a:t>
            </a:r>
          </a:p>
          <a:p>
            <a:pPr marL="45720" indent="0">
              <a:buNone/>
            </a:pPr>
            <a:r>
              <a:rPr lang="en-US" sz="1000" dirty="0"/>
              <a:t>        </a:t>
            </a:r>
            <a:r>
              <a:rPr lang="en-US" sz="1000" dirty="0" smtClean="0"/>
              <a:t>//</a:t>
            </a:r>
            <a:r>
              <a:rPr lang="ru-RU" sz="1000" dirty="0" smtClean="0"/>
              <a:t>И наконец, монитор выводит окно на экран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       </a:t>
            </a:r>
            <a:r>
              <a:rPr lang="en-US" sz="1000" dirty="0" err="1"/>
              <a:t>App.Display</a:t>
            </a:r>
            <a:r>
              <a:rPr lang="en-US" sz="1000" dirty="0"/>
              <a:t>();</a:t>
            </a:r>
          </a:p>
          <a:p>
            <a:pPr marL="45720" indent="0">
              <a:buNone/>
            </a:pPr>
            <a:r>
              <a:rPr lang="en-US" sz="1000" dirty="0"/>
              <a:t>    </a:t>
            </a:r>
            <a:r>
              <a:rPr lang="en-US" sz="1000" dirty="0" smtClean="0"/>
              <a:t>}</a:t>
            </a:r>
            <a:endParaRPr lang="en-US" sz="1000" dirty="0"/>
          </a:p>
          <a:p>
            <a:pPr marL="45720" indent="0">
              <a:buNone/>
            </a:pPr>
            <a:r>
              <a:rPr lang="en-US" sz="1000" dirty="0"/>
              <a:t>    return 0</a:t>
            </a:r>
            <a:r>
              <a:rPr lang="en-US" sz="1000" dirty="0" smtClean="0"/>
              <a:t>;</a:t>
            </a:r>
            <a:endParaRPr lang="ru-RU" sz="1000" dirty="0" smtClean="0"/>
          </a:p>
          <a:p>
            <a:pPr marL="45720" indent="0">
              <a:buNone/>
            </a:pPr>
            <a:r>
              <a:rPr lang="en-US" sz="1000" dirty="0" smtClean="0"/>
              <a:t>}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023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Полезные ссылки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064896" cy="4896544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http://www.sfml-dev.org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- официальный сайт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kychka-pc.ru/sfml-forum</a:t>
            </a:r>
            <a:r>
              <a:rPr lang="ru-RU" dirty="0" smtClean="0"/>
              <a:t> - </a:t>
            </a:r>
            <a:r>
              <a:rPr lang="ru-RU" dirty="0"/>
              <a:t>р</a:t>
            </a:r>
            <a:r>
              <a:rPr lang="ru-RU" dirty="0" smtClean="0"/>
              <a:t>усскоязычный </a:t>
            </a:r>
            <a:r>
              <a:rPr lang="ru-RU" dirty="0"/>
              <a:t>форум </a:t>
            </a:r>
            <a:r>
              <a:rPr lang="en-US" dirty="0" smtClean="0"/>
              <a:t>SFML</a:t>
            </a:r>
            <a:endParaRPr lang="ru-RU" dirty="0" smtClean="0"/>
          </a:p>
          <a:p>
            <a:pPr marL="45720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9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373</TotalTime>
  <Words>178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SFML Simple and Fast Multimedia Library</vt:lpstr>
      <vt:lpstr>Презентация PowerPoint</vt:lpstr>
      <vt:lpstr>Презентация PowerPoint</vt:lpstr>
      <vt:lpstr>Презентация PowerPoint</vt:lpstr>
      <vt:lpstr>Презентация PowerPoint</vt:lpstr>
      <vt:lpstr>Полезные 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Boost/special functions</dc:title>
  <dc:creator>BEST</dc:creator>
  <cp:lastModifiedBy>BEST</cp:lastModifiedBy>
  <cp:revision>11</cp:revision>
  <dcterms:created xsi:type="dcterms:W3CDTF">2015-12-16T17:08:41Z</dcterms:created>
  <dcterms:modified xsi:type="dcterms:W3CDTF">2015-12-16T23:21:53Z</dcterms:modified>
</cp:coreProperties>
</file>