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FF4DF9-BA8B-4464-876F-59BA38456A26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469B00-6E36-4010-929B-D07695A01C0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6480048" cy="2301240"/>
          </a:xfrm>
        </p:spPr>
        <p:txBody>
          <a:bodyPr/>
          <a:lstStyle/>
          <a:p>
            <a:r>
              <a:rPr lang="ru-RU" dirty="0" smtClean="0"/>
              <a:t>Фигуры </a:t>
            </a:r>
            <a:r>
              <a:rPr lang="ru-RU" dirty="0" err="1" smtClean="0"/>
              <a:t>Лиссажу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80048" cy="1752600"/>
          </a:xfrm>
        </p:spPr>
        <p:txBody>
          <a:bodyPr/>
          <a:lstStyle/>
          <a:p>
            <a:r>
              <a:rPr lang="ru-RU" dirty="0" smtClean="0"/>
              <a:t>Выполнили: </a:t>
            </a:r>
          </a:p>
          <a:p>
            <a:r>
              <a:rPr lang="ru-RU" dirty="0" err="1" smtClean="0"/>
              <a:t>Теницкая</a:t>
            </a:r>
            <a:r>
              <a:rPr lang="ru-RU" dirty="0" smtClean="0"/>
              <a:t> Т. и Богданов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12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4/43/Jules_Antoine_Lissajous.jpeg/180px-Jules_Antoine_Lissajou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690664" cy="55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663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Жюль </a:t>
            </a:r>
            <a:r>
              <a:rPr lang="ru-RU" sz="2400" b="1" dirty="0" smtClean="0"/>
              <a:t>Антуан </a:t>
            </a:r>
            <a:r>
              <a:rPr lang="ru-RU" sz="2400" b="1" dirty="0" err="1" smtClean="0"/>
              <a:t>Лиссажу</a:t>
            </a:r>
            <a:r>
              <a:rPr lang="ru-RU" sz="2400" dirty="0"/>
              <a:t>  — французский математик, в честь которого названы фигуры </a:t>
            </a:r>
            <a:r>
              <a:rPr lang="ru-RU" sz="2400" dirty="0" err="1"/>
              <a:t>Лиссажу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20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Фигуры </a:t>
            </a:r>
            <a:r>
              <a:rPr lang="ru-RU" sz="2400" b="1" dirty="0" err="1" smtClean="0"/>
              <a:t>Лиссажу</a:t>
            </a:r>
            <a:r>
              <a:rPr lang="ru-RU" sz="2400" dirty="0"/>
              <a:t> — замкнутые траектории, прочерчиваемые точкой, совершающей одновременно два гармонических колебания в двух взаимно перпендикулярных </a:t>
            </a:r>
            <a:r>
              <a:rPr lang="ru-RU" sz="2400" dirty="0" smtClean="0"/>
              <a:t>направлениях. Вид </a:t>
            </a:r>
            <a:r>
              <a:rPr lang="ru-RU" sz="2400" dirty="0"/>
              <a:t>фигур зависит от соотношения между периодами (частотами), фазами и амплитудами обоих колебаний.</a:t>
            </a:r>
          </a:p>
        </p:txBody>
      </p:sp>
      <p:pic>
        <p:nvPicPr>
          <p:cNvPr id="2052" name="Picture 4" descr="Файл: Lissajou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959499" cy="332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1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332656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Математическое выражение для кривой </a:t>
            </a:r>
            <a:r>
              <a:rPr lang="ru-RU" sz="2800" b="1" i="1" dirty="0" err="1"/>
              <a:t>Лиссажу</a:t>
            </a:r>
            <a:endParaRPr lang="ru-RU" sz="28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74832" y="1419160"/>
                <a:ext cx="8712968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𝑆𝑖𝑛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𝑆𝑖𝑛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𝑏𝑡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 smtClean="0"/>
              </a:p>
              <a:p>
                <a:r>
                  <a:rPr lang="ru-RU" sz="2000" dirty="0" smtClean="0"/>
                  <a:t>где</a:t>
                </a:r>
                <a:r>
                  <a:rPr lang="ru-RU" sz="2000" dirty="0"/>
                  <a:t> </a:t>
                </a:r>
                <a:r>
                  <a:rPr lang="ru-RU" sz="2000" i="1" dirty="0"/>
                  <a:t>A</a:t>
                </a:r>
                <a:r>
                  <a:rPr lang="ru-RU" sz="2000" dirty="0"/>
                  <a:t>, </a:t>
                </a:r>
                <a:r>
                  <a:rPr lang="ru-RU" sz="2000" i="1" dirty="0"/>
                  <a:t>B</a:t>
                </a:r>
                <a:r>
                  <a:rPr lang="ru-RU" sz="2000" dirty="0"/>
                  <a:t> — амплитуды колебаний, </a:t>
                </a:r>
                <a:r>
                  <a:rPr lang="ru-RU" sz="2000" i="1" dirty="0"/>
                  <a:t>a</a:t>
                </a:r>
                <a:r>
                  <a:rPr lang="ru-RU" sz="2000" dirty="0"/>
                  <a:t>, </a:t>
                </a:r>
                <a:r>
                  <a:rPr lang="ru-RU" sz="2000" i="1" dirty="0"/>
                  <a:t>b</a:t>
                </a:r>
                <a:r>
                  <a:rPr lang="ru-RU" sz="2000" dirty="0"/>
                  <a:t> — частоты, </a:t>
                </a:r>
                <a:r>
                  <a:rPr lang="ru-RU" sz="2000" i="1" dirty="0"/>
                  <a:t>δ</a:t>
                </a:r>
                <a:r>
                  <a:rPr lang="ru-RU" sz="2000" dirty="0"/>
                  <a:t> — сдвиг фаз</a:t>
                </a:r>
              </a:p>
              <a:p>
                <a:r>
                  <a:rPr lang="ru-RU" sz="2000" dirty="0"/>
                  <a:t>Вид кривой сильно зависит от соотношения </a:t>
                </a:r>
                <a:r>
                  <a:rPr lang="ru-RU" sz="2000" i="1" dirty="0"/>
                  <a:t>a</a:t>
                </a:r>
                <a:r>
                  <a:rPr lang="ru-RU" sz="2000" dirty="0"/>
                  <a:t>/</a:t>
                </a:r>
                <a:r>
                  <a:rPr lang="ru-RU" sz="2000" i="1" dirty="0"/>
                  <a:t>b</a:t>
                </a:r>
                <a:r>
                  <a:rPr lang="ru-RU" sz="2000" dirty="0"/>
                  <a:t>. Когда соотношение равно 1, фигура </a:t>
                </a:r>
                <a:r>
                  <a:rPr lang="ru-RU" sz="2000" dirty="0" err="1"/>
                  <a:t>Лиссажу</a:t>
                </a:r>
                <a:r>
                  <a:rPr lang="ru-RU" sz="2000" dirty="0"/>
                  <a:t> имеет вид эллипса, при определённых условиях она имеет вид окружности (</a:t>
                </a:r>
                <a:r>
                  <a:rPr lang="ru-RU" sz="2000" i="1" dirty="0"/>
                  <a:t>A</a:t>
                </a:r>
                <a:r>
                  <a:rPr lang="ru-RU" sz="2000" dirty="0"/>
                  <a:t> = </a:t>
                </a:r>
                <a:r>
                  <a:rPr lang="ru-RU" sz="2000" i="1" dirty="0"/>
                  <a:t>B</a:t>
                </a:r>
                <a:r>
                  <a:rPr lang="ru-RU" sz="2000" dirty="0"/>
                  <a:t>, </a:t>
                </a:r>
                <a:r>
                  <a:rPr lang="ru-RU" sz="2000" i="1" dirty="0"/>
                  <a:t>δ</a:t>
                </a:r>
                <a:r>
                  <a:rPr lang="ru-RU" sz="2000" dirty="0"/>
                  <a:t> = </a:t>
                </a:r>
                <a:r>
                  <a:rPr lang="ru-RU" sz="2000" dirty="0" smtClean="0"/>
                  <a:t>π/2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радиан</a:t>
                </a:r>
                <a:r>
                  <a:rPr lang="ru-RU" sz="2000" dirty="0"/>
                  <a:t>) и отрезка прямой (</a:t>
                </a:r>
                <a:r>
                  <a:rPr lang="ru-RU" sz="2000" i="1" dirty="0"/>
                  <a:t>δ</a:t>
                </a:r>
                <a:r>
                  <a:rPr lang="ru-RU" sz="2000" dirty="0"/>
                  <a:t> = 0). 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2" y="1419160"/>
                <a:ext cx="8712968" cy="2369880"/>
              </a:xfrm>
              <a:prstGeom prst="rect">
                <a:avLst/>
              </a:prstGeom>
              <a:blipFill rotWithShape="1">
                <a:blip r:embed="rId2"/>
                <a:stretch>
                  <a:fillRect l="-770" b="-3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2" name="Picture 10" descr="Lissajous 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46101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Изучить фигуры </a:t>
            </a:r>
            <a:r>
              <a:rPr lang="ru-RU" sz="2400" dirty="0" err="1" smtClean="0"/>
              <a:t>Лиссажу</a:t>
            </a:r>
            <a:endParaRPr lang="ru-RU" sz="2400" dirty="0" smtClean="0"/>
          </a:p>
          <a:p>
            <a:r>
              <a:rPr lang="ru-RU" sz="2400" dirty="0" smtClean="0"/>
              <a:t>Собрать установку для моделирования фигур </a:t>
            </a:r>
            <a:r>
              <a:rPr lang="ru-RU" sz="2400" dirty="0" err="1" smtClean="0"/>
              <a:t>Лиссажу</a:t>
            </a:r>
            <a:endParaRPr lang="ru-RU" sz="2400" dirty="0" smtClean="0"/>
          </a:p>
          <a:p>
            <a:r>
              <a:rPr lang="ru-RU" sz="2400" dirty="0" smtClean="0"/>
              <a:t>Пронаблюдать фигуры </a:t>
            </a:r>
            <a:r>
              <a:rPr lang="ru-RU" sz="2400" dirty="0" err="1" smtClean="0"/>
              <a:t>Лиссажу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856452"/>
            <a:ext cx="287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Цели проекта: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95082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4363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Элементы установки:</a:t>
            </a:r>
            <a:endParaRPr lang="ru-RU" sz="2800" b="1" i="1" dirty="0"/>
          </a:p>
        </p:txBody>
      </p:sp>
      <p:pic>
        <p:nvPicPr>
          <p:cNvPr id="4098" name="Picture 2" descr="C:\Users\ALF\Desktop\IMG_0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31136" cy="570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2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60848"/>
            <a:ext cx="877996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Благодарим за внимание!</a:t>
            </a:r>
            <a:endParaRPr lang="ru-RU" sz="4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65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</TotalTime>
  <Words>64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Фигуры Лиссажу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Фигуры Лиссажу</dc:title>
  <dc:creator>ALF</dc:creator>
  <cp:lastModifiedBy>ALF</cp:lastModifiedBy>
  <cp:revision>3</cp:revision>
  <dcterms:created xsi:type="dcterms:W3CDTF">2013-04-29T08:28:04Z</dcterms:created>
  <dcterms:modified xsi:type="dcterms:W3CDTF">2013-04-29T08:51:19Z</dcterms:modified>
</cp:coreProperties>
</file>