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DBD5-9462-433C-BAAD-2B97D7747ADA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904E-DA60-428C-A237-DFEFD160F8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DBD5-9462-433C-BAAD-2B97D7747ADA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904E-DA60-428C-A237-DFEFD160F8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DBD5-9462-433C-BAAD-2B97D7747ADA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904E-DA60-428C-A237-DFEFD160F8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DBD5-9462-433C-BAAD-2B97D7747ADA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904E-DA60-428C-A237-DFEFD160F8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DBD5-9462-433C-BAAD-2B97D7747ADA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904E-DA60-428C-A237-DFEFD160F8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DBD5-9462-433C-BAAD-2B97D7747ADA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904E-DA60-428C-A237-DFEFD160F8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DBD5-9462-433C-BAAD-2B97D7747ADA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904E-DA60-428C-A237-DFEFD160F8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DBD5-9462-433C-BAAD-2B97D7747ADA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904E-DA60-428C-A237-DFEFD160F8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DBD5-9462-433C-BAAD-2B97D7747ADA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904E-DA60-428C-A237-DFEFD160F8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DBD5-9462-433C-BAAD-2B97D7747ADA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904E-DA60-428C-A237-DFEFD160F8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DBD5-9462-433C-BAAD-2B97D7747ADA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904E-DA60-428C-A237-DFEFD160F8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FDBD5-9462-433C-BAAD-2B97D7747ADA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8904E-DA60-428C-A237-DFEFD160F8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Расчет положения тросов подводного кабелеукладчика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3861048"/>
            <a:ext cx="6400800" cy="17526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Выполнил: Степанов А. Д. 30510/1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Объект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indent="342900">
              <a:buNone/>
            </a:pPr>
            <a:r>
              <a:rPr lang="ru-RU" dirty="0" smtClean="0"/>
              <a:t>Подводный кабелеукладчик — необитаемый аппарат для прокладывания кабеля на дне водоема. Рабочие глубины достигают 2км. При чем, его плуг может зарываться в грунт на глубину до 2-3м.</a:t>
            </a:r>
            <a:endParaRPr lang="ru-RU" dirty="0"/>
          </a:p>
        </p:txBody>
      </p:sp>
      <p:pic>
        <p:nvPicPr>
          <p:cNvPr id="4" name="Рисунок 3" descr="q-trenc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4086225"/>
            <a:ext cx="3181350" cy="2771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он движется?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457200">
              <a:buNone/>
            </a:pPr>
            <a:r>
              <a:rPr lang="ru-RU" dirty="0" smtClean="0"/>
              <a:t>После погружения аппарата в воду мы видим следующую картину:</a:t>
            </a:r>
            <a:endParaRPr lang="ru-RU" dirty="0"/>
          </a:p>
        </p:txBody>
      </p:sp>
      <p:pic>
        <p:nvPicPr>
          <p:cNvPr id="5" name="Рисунок 4" descr="Кабель на поверхност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2924944"/>
            <a:ext cx="428625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Картинка в разрезе</a:t>
            </a:r>
            <a:endParaRPr lang="ru-RU" dirty="0"/>
          </a:p>
        </p:txBody>
      </p:sp>
      <p:pic>
        <p:nvPicPr>
          <p:cNvPr id="4" name="Содержимое 3" descr="Разрез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Постановка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342900">
              <a:buNone/>
            </a:pPr>
            <a:r>
              <a:rPr lang="ru-RU" dirty="0" smtClean="0"/>
              <a:t>Определить статическое положение в двух плоскостях.</a:t>
            </a:r>
          </a:p>
          <a:p>
            <a:pPr indent="342900">
              <a:buNone/>
            </a:pPr>
            <a:r>
              <a:rPr lang="ru-RU" dirty="0" smtClean="0"/>
              <a:t>Статическим можно считать положение тросов, при установившемся </a:t>
            </a:r>
            <a:r>
              <a:rPr lang="ru-RU" smtClean="0"/>
              <a:t>режиме движения.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Способы расчета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Уравнение цепной линии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Сухоруков А. Л. «Динамика тросовых систем»</a:t>
            </a:r>
          </a:p>
          <a:p>
            <a:pPr indent="342900">
              <a:buNone/>
            </a:pPr>
            <a:r>
              <a:rPr lang="en-US" dirty="0" smtClean="0"/>
              <a:t>		</a:t>
            </a: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Первый способ расчета</a:t>
            </a:r>
            <a:endParaRPr lang="ru-RU" dirty="0"/>
          </a:p>
        </p:txBody>
      </p:sp>
      <p:pic>
        <p:nvPicPr>
          <p:cNvPr id="4" name="Содержимое 3" descr="image175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195736" y="1268760"/>
            <a:ext cx="4032448" cy="3252693"/>
          </a:xfrm>
        </p:spPr>
      </p:pic>
      <p:sp>
        <p:nvSpPr>
          <p:cNvPr id="5" name="TextBox 4"/>
          <p:cNvSpPr txBox="1"/>
          <p:nvPr/>
        </p:nvSpPr>
        <p:spPr>
          <a:xfrm>
            <a:off x="971600" y="4221088"/>
            <a:ext cx="78413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Решением этой задачи является уравнение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043608" y="4869160"/>
          <a:ext cx="2780780" cy="936104"/>
        </p:xfrm>
        <a:graphic>
          <a:graphicData uri="http://schemas.openxmlformats.org/presentationml/2006/ole">
            <p:oleObj spid="_x0000_s3074" name="Формула" r:id="rId4" imgW="1282680" imgH="4316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95936" y="4797152"/>
            <a:ext cx="388760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H – </a:t>
            </a:r>
            <a:r>
              <a:rPr lang="ru-RU" sz="3200" dirty="0" smtClean="0"/>
              <a:t>неизвестная сила</a:t>
            </a:r>
          </a:p>
          <a:p>
            <a:r>
              <a:rPr lang="en-US" sz="3200" dirty="0" smtClean="0"/>
              <a:t>q – </a:t>
            </a:r>
            <a:r>
              <a:rPr lang="ru-RU" sz="3200" dirty="0" smtClean="0"/>
              <a:t>погонный вес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Второй способ расчета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342900">
              <a:buNone/>
            </a:pPr>
            <a:r>
              <a:rPr lang="ru-RU" dirty="0" smtClean="0"/>
              <a:t>Используется уравнение динамики гибкой нити </a:t>
            </a:r>
          </a:p>
          <a:p>
            <a:pPr indent="342900">
              <a:buNone/>
            </a:pPr>
            <a:r>
              <a:rPr lang="en-US" b="1" dirty="0" smtClean="0"/>
              <a:t>F </a:t>
            </a:r>
            <a:r>
              <a:rPr lang="ru-RU" dirty="0" smtClean="0"/>
              <a:t>— суммарный вектор силы, без силы натяжения нити</a:t>
            </a:r>
            <a:endParaRPr lang="ru-RU" b="1" dirty="0" smtClean="0"/>
          </a:p>
          <a:p>
            <a:pPr indent="342900">
              <a:buNone/>
            </a:pPr>
            <a:r>
              <a:rPr lang="ru-RU" b="1" dirty="0" smtClean="0"/>
              <a:t>Т	 </a:t>
            </a:r>
            <a:r>
              <a:rPr lang="ru-RU" dirty="0" smtClean="0"/>
              <a:t>— вектор силы натяжения</a:t>
            </a:r>
          </a:p>
          <a:p>
            <a:pPr indent="342900">
              <a:buNone/>
            </a:pPr>
            <a:r>
              <a:rPr lang="ru-RU" dirty="0" smtClean="0"/>
              <a:t>Так как задача статическая</a:t>
            </a:r>
            <a:endParaRPr lang="ru-RU" dirty="0"/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3203848" y="2060848"/>
          <a:ext cx="1943100" cy="765175"/>
        </p:xfrm>
        <a:graphic>
          <a:graphicData uri="http://schemas.openxmlformats.org/presentationml/2006/ole">
            <p:oleObj spid="_x0000_s2055" name="Формула" r:id="rId3" imgW="1066680" imgH="419040" progId="Equation.3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3670300" y="5024438"/>
          <a:ext cx="1157288" cy="742950"/>
        </p:xfrm>
        <a:graphic>
          <a:graphicData uri="http://schemas.openxmlformats.org/presentationml/2006/ole">
            <p:oleObj spid="_x0000_s2056" name="Формула" r:id="rId4" imgW="634680" imgH="406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Возникшие проблемы и 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Ни один из способов расчета не подходит для расчета «красного», тянущего, троса.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Становится ясно, что наиболее простой способ решения задачи – вариационные принципы, так как задача обладает неопределенностью </a:t>
            </a:r>
            <a:r>
              <a:rPr lang="ru-RU" smtClean="0"/>
              <a:t>на конце.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174</Words>
  <Application>Microsoft Office PowerPoint</Application>
  <PresentationFormat>Экран (4:3)</PresentationFormat>
  <Paragraphs>26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Формула</vt:lpstr>
      <vt:lpstr>Расчет положения тросов подводного кабелеукладчика</vt:lpstr>
      <vt:lpstr>Объект работы</vt:lpstr>
      <vt:lpstr>Как он движется?</vt:lpstr>
      <vt:lpstr>Картинка в разрезе</vt:lpstr>
      <vt:lpstr>Постановка задачи</vt:lpstr>
      <vt:lpstr>Способы расчета</vt:lpstr>
      <vt:lpstr>Первый способ расчета</vt:lpstr>
      <vt:lpstr>Второй способ расчета</vt:lpstr>
      <vt:lpstr>Возникшие проблемы и результаты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20</cp:revision>
  <dcterms:created xsi:type="dcterms:W3CDTF">2013-03-16T18:24:10Z</dcterms:created>
  <dcterms:modified xsi:type="dcterms:W3CDTF">2013-03-20T04:53:24Z</dcterms:modified>
</cp:coreProperties>
</file>