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GNU Scientific </a:t>
            </a:r>
            <a:r>
              <a:rPr lang="ru-RU" dirty="0" smtClean="0"/>
              <a:t>Library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351" y="1386015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5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GSL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Библиотеке, </a:t>
            </a:r>
            <a:r>
              <a:rPr lang="ru-RU" dirty="0"/>
              <a:t>написанная на языке программирования </a:t>
            </a:r>
            <a:r>
              <a:rPr lang="ru-RU" dirty="0" smtClean="0"/>
              <a:t>С</a:t>
            </a:r>
            <a:r>
              <a:rPr lang="ru-RU" dirty="0"/>
              <a:t> для численных вычислений в </a:t>
            </a:r>
            <a:r>
              <a:rPr lang="ru-RU" dirty="0" smtClean="0"/>
              <a:t>прикладной математике</a:t>
            </a:r>
            <a:r>
              <a:rPr lang="ru-RU" dirty="0"/>
              <a:t> </a:t>
            </a:r>
            <a:r>
              <a:rPr lang="ru-RU" dirty="0" smtClean="0"/>
              <a:t>и науке. </a:t>
            </a:r>
            <a:r>
              <a:rPr lang="ru-RU" dirty="0"/>
              <a:t>GSL является частью проекта </a:t>
            </a:r>
            <a:r>
              <a:rPr lang="en-US" dirty="0" smtClean="0"/>
              <a:t>GNU</a:t>
            </a:r>
            <a:r>
              <a:rPr lang="ru-RU" dirty="0"/>
              <a:t> и распространяется на условиях лицензии </a:t>
            </a:r>
            <a:r>
              <a:rPr lang="en-US" dirty="0" smtClean="0"/>
              <a:t>GPL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ru-RU" dirty="0"/>
              <a:t>GSL используется, в частности, в таком программном обеспечении, как </a:t>
            </a:r>
            <a:r>
              <a:rPr lang="en-US" dirty="0" smtClean="0"/>
              <a:t>PSPP </a:t>
            </a:r>
            <a:r>
              <a:rPr lang="ru-RU" dirty="0" smtClean="0"/>
              <a:t>и</a:t>
            </a:r>
            <a:r>
              <a:rPr lang="en-US" dirty="0" smtClean="0"/>
              <a:t> Perl Data Language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8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</a:t>
            </a:r>
            <a:r>
              <a:rPr lang="ru-RU" dirty="0" smtClean="0"/>
              <a:t>проекта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Проект GSL был начат в 1996 году физиком </a:t>
            </a:r>
            <a:r>
              <a:rPr lang="ru-RU" dirty="0" err="1"/>
              <a:t>Mark</a:t>
            </a:r>
            <a:r>
              <a:rPr lang="ru-RU" dirty="0"/>
              <a:t> </a:t>
            </a:r>
            <a:r>
              <a:rPr lang="ru-RU" dirty="0" err="1"/>
              <a:t>Galassi</a:t>
            </a:r>
            <a:r>
              <a:rPr lang="ru-RU" dirty="0"/>
              <a:t> и </a:t>
            </a:r>
            <a:r>
              <a:rPr lang="ru-RU" dirty="0" err="1"/>
              <a:t>James</a:t>
            </a:r>
            <a:r>
              <a:rPr lang="ru-RU" dirty="0"/>
              <a:t> </a:t>
            </a:r>
            <a:r>
              <a:rPr lang="ru-RU" dirty="0" err="1"/>
              <a:t>Theiler</a:t>
            </a:r>
            <a:r>
              <a:rPr lang="ru-RU" dirty="0"/>
              <a:t> из Лос-Аламосской национальной </a:t>
            </a:r>
            <a:r>
              <a:rPr lang="ru-RU" smtClean="0"/>
              <a:t>лаборатории.Они</a:t>
            </a:r>
            <a:r>
              <a:rPr lang="ru-RU" dirty="0" smtClean="0"/>
              <a:t> </a:t>
            </a:r>
            <a:r>
              <a:rPr lang="ru-RU" dirty="0"/>
              <a:t>направлены на написание современной замены для широко используемых, но несколько устаревших </a:t>
            </a:r>
            <a:r>
              <a:rPr lang="ru-RU" dirty="0" err="1"/>
              <a:t>Fortran</a:t>
            </a:r>
            <a:r>
              <a:rPr lang="ru-RU" dirty="0"/>
              <a:t> библиотек, таких как NETLIB. Они совершили общий дизайн и написали ранние модули; а также приняли на работу других ученых для участия.</a:t>
            </a:r>
          </a:p>
          <a:p>
            <a:r>
              <a:rPr lang="ru-RU" dirty="0"/>
              <a:t>"Общее развитие библиотеки и при разработке и реализации основных модулей" была проведена </a:t>
            </a:r>
            <a:r>
              <a:rPr lang="ru-RU" dirty="0" err="1"/>
              <a:t>Brian</a:t>
            </a:r>
            <a:r>
              <a:rPr lang="ru-RU" dirty="0"/>
              <a:t> </a:t>
            </a:r>
            <a:r>
              <a:rPr lang="ru-RU" dirty="0" err="1"/>
              <a:t>Gough</a:t>
            </a:r>
            <a:r>
              <a:rPr lang="ru-RU" dirty="0"/>
              <a:t> и </a:t>
            </a:r>
            <a:r>
              <a:rPr lang="ru-RU" dirty="0" err="1"/>
              <a:t>Gerard</a:t>
            </a:r>
            <a:r>
              <a:rPr lang="ru-RU" dirty="0"/>
              <a:t> </a:t>
            </a:r>
            <a:r>
              <a:rPr lang="ru-RU" dirty="0" err="1"/>
              <a:t>Jungman</a:t>
            </a:r>
            <a:r>
              <a:rPr lang="ru-RU" dirty="0"/>
              <a:t>. Другие крупные вкладчики были Джим Дэвис, Рид </a:t>
            </a:r>
            <a:r>
              <a:rPr lang="ru-RU" dirty="0" err="1"/>
              <a:t>Priedhorsky</a:t>
            </a:r>
            <a:r>
              <a:rPr lang="ru-RU" dirty="0"/>
              <a:t>, М. Бут и Ф. Росси.</a:t>
            </a:r>
          </a:p>
          <a:p>
            <a:r>
              <a:rPr lang="ru-RU" dirty="0"/>
              <a:t>Версия 1.0 была выпущена в 2001 году библиотека продолжает активно развиваться и версия 2.2 была выпущена 29 августа 2016 года.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Особые возможности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Библиотека использует объектно-ориентированное проектирование. Различные алгоритмы могут быть подключены легко или изменены во время выполнения без повторной компиляции программы.</a:t>
            </a:r>
          </a:p>
          <a:p>
            <a:r>
              <a:rPr lang="ru-RU" dirty="0"/>
              <a:t>Он предназначен для обычных научных пользователей. Тот, кто знает, что некоторые программирования C будет иметь возможность начать использовать библиотеку.</a:t>
            </a:r>
          </a:p>
          <a:p>
            <a:r>
              <a:rPr lang="ru-RU" dirty="0"/>
              <a:t>Интерфейс был разработан, чтобы быть простым, чтобы связать в самых языков высокого уровня, таких как GNU </a:t>
            </a:r>
            <a:r>
              <a:rPr lang="ru-RU" dirty="0" err="1"/>
              <a:t>Guile</a:t>
            </a:r>
            <a:r>
              <a:rPr lang="ru-RU" dirty="0"/>
              <a:t> или </a:t>
            </a:r>
            <a:r>
              <a:rPr lang="ru-RU" dirty="0" err="1"/>
              <a:t>Python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Полиномы</a:t>
            </a:r>
          </a:p>
          <a:p>
            <a:r>
              <a:rPr lang="ru-RU" dirty="0"/>
              <a:t>Векторы и матрицы</a:t>
            </a:r>
          </a:p>
          <a:p>
            <a:r>
              <a:rPr lang="ru-RU" dirty="0"/>
              <a:t>Линейная алгебра</a:t>
            </a:r>
          </a:p>
          <a:p>
            <a:r>
              <a:rPr lang="ru-RU" dirty="0"/>
              <a:t>Разложение по полиномам Чебышёва</a:t>
            </a:r>
          </a:p>
          <a:p>
            <a:r>
              <a:rPr lang="ru-RU" dirty="0"/>
              <a:t>Физические константы</a:t>
            </a:r>
          </a:p>
          <a:p>
            <a:r>
              <a:rPr lang="ru-RU" dirty="0"/>
              <a:t>Обыкновенные дифференциальные уравнения</a:t>
            </a:r>
          </a:p>
          <a:p>
            <a:r>
              <a:rPr lang="ru-RU" dirty="0"/>
              <a:t>Собственные векторы, значения и пространства</a:t>
            </a:r>
          </a:p>
          <a:p>
            <a:r>
              <a:rPr lang="ru-RU" dirty="0"/>
              <a:t>Численное интегрирование</a:t>
            </a:r>
          </a:p>
          <a:p>
            <a:r>
              <a:rPr lang="ru-RU" dirty="0" smtClean="0"/>
              <a:t>И так далее…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9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r>
              <a:rPr lang="ru-RU" dirty="0" smtClean="0"/>
              <a:t>. </a:t>
            </a:r>
            <a:r>
              <a:rPr lang="ru-RU" dirty="0"/>
              <a:t>П</a:t>
            </a:r>
            <a:r>
              <a:rPr lang="ru-RU" dirty="0" smtClean="0"/>
              <a:t>одключение </a:t>
            </a:r>
            <a:r>
              <a:rPr lang="ru-RU" dirty="0"/>
              <a:t>библиотеки </a:t>
            </a:r>
            <a:r>
              <a:rPr lang="en-US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официальном сайте(</a:t>
            </a:r>
            <a:r>
              <a:rPr lang="en-US" dirty="0" smtClean="0"/>
              <a:t>gnu.org/software/</a:t>
            </a:r>
            <a:r>
              <a:rPr lang="ru-RU" dirty="0" smtClean="0"/>
              <a:t>) можно найти скомпилированный </a:t>
            </a:r>
            <a:r>
              <a:rPr lang="ru-RU" dirty="0" err="1" smtClean="0"/>
              <a:t>билд</a:t>
            </a:r>
            <a:r>
              <a:rPr lang="ru-RU" dirty="0" smtClean="0"/>
              <a:t> библиотеки, для тех кто использует </a:t>
            </a:r>
            <a:r>
              <a:rPr lang="en-US" dirty="0" smtClean="0"/>
              <a:t>Visual Studio.</a:t>
            </a:r>
            <a:endParaRPr lang="ru-RU" dirty="0" smtClean="0"/>
          </a:p>
          <a:p>
            <a:r>
              <a:rPr lang="ru-RU" dirty="0" smtClean="0"/>
              <a:t>Для тех, кто не использует </a:t>
            </a:r>
            <a:r>
              <a:rPr lang="en-US" dirty="0" smtClean="0"/>
              <a:t>Visual Studio</a:t>
            </a:r>
            <a:r>
              <a:rPr lang="ru-RU" dirty="0" smtClean="0"/>
              <a:t>, нужно установить программное обеспечение </a:t>
            </a:r>
            <a:r>
              <a:rPr lang="en-US" dirty="0" err="1" smtClean="0"/>
              <a:t>Cynwin</a:t>
            </a:r>
            <a:endParaRPr lang="en-US" dirty="0" smtClean="0"/>
          </a:p>
          <a:p>
            <a:r>
              <a:rPr lang="ru-RU" dirty="0" smtClean="0"/>
              <a:t>Подключение библиотеки в проекте стандартно</a:t>
            </a:r>
            <a:r>
              <a:rPr lang="en-US" dirty="0"/>
              <a:t>: #</a:t>
            </a:r>
            <a:r>
              <a:rPr lang="en-US" dirty="0" smtClean="0"/>
              <a:t>include </a:t>
            </a:r>
            <a:r>
              <a:rPr lang="en-US" dirty="0"/>
              <a:t>&lt;</a:t>
            </a:r>
            <a:r>
              <a:rPr lang="en-US" dirty="0" err="1"/>
              <a:t>gsl</a:t>
            </a:r>
            <a:r>
              <a:rPr lang="en-US" dirty="0"/>
              <a:t>/…&gt;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28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Интерполяция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GSL </a:t>
            </a:r>
            <a:r>
              <a:rPr lang="ru-RU" dirty="0" smtClean="0"/>
              <a:t>обеспечивает разные виды интерполяции, также и их визуализации</a:t>
            </a:r>
          </a:p>
          <a:p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35" y="2823518"/>
            <a:ext cx="4011813" cy="300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6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 интерполяции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05702" y="1504431"/>
            <a:ext cx="4617546" cy="522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gsl_interp_accel</a:t>
            </a:r>
            <a:r>
              <a:rPr lang="en-US" altLang="en-US" dirty="0"/>
              <a:t> *</a:t>
            </a:r>
            <a:r>
              <a:rPr lang="en-US" altLang="en-US" dirty="0" err="1"/>
              <a:t>acc</a:t>
            </a:r>
            <a:r>
              <a:rPr lang="en-US" altLang="en-US" dirty="0"/>
              <a:t> = </a:t>
            </a:r>
            <a:r>
              <a:rPr lang="en-US" altLang="en-US" dirty="0" err="1"/>
              <a:t>gsl_interp_accel_alloc</a:t>
            </a:r>
            <a:r>
              <a:rPr lang="en-US" altLang="en-US" dirty="0"/>
              <a:t>();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 </a:t>
            </a:r>
            <a:r>
              <a:rPr lang="en-US" altLang="en-US" dirty="0" err="1"/>
              <a:t>gsl_spline</a:t>
            </a:r>
            <a:r>
              <a:rPr lang="en-US" altLang="en-US" dirty="0"/>
              <a:t> *</a:t>
            </a:r>
            <a:r>
              <a:rPr lang="en-US" altLang="en-US" dirty="0" err="1"/>
              <a:t>spline_cubic</a:t>
            </a:r>
            <a:r>
              <a:rPr lang="en-US" altLang="en-US" dirty="0"/>
              <a:t> = </a:t>
            </a:r>
            <a:r>
              <a:rPr lang="en-US" altLang="en-US" dirty="0" err="1"/>
              <a:t>gsl_spline_alloc</a:t>
            </a:r>
            <a:r>
              <a:rPr lang="en-US" altLang="en-US" dirty="0"/>
              <a:t>(</a:t>
            </a:r>
            <a:r>
              <a:rPr lang="en-US" altLang="en-US" dirty="0" err="1"/>
              <a:t>gsl_interp_cspline</a:t>
            </a:r>
            <a:r>
              <a:rPr lang="en-US" altLang="en-US" dirty="0"/>
              <a:t>, N);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 </a:t>
            </a:r>
            <a:r>
              <a:rPr lang="en-US" altLang="en-US" dirty="0" err="1"/>
              <a:t>gsl_spline</a:t>
            </a:r>
            <a:r>
              <a:rPr lang="en-US" altLang="en-US" dirty="0"/>
              <a:t> *</a:t>
            </a:r>
            <a:r>
              <a:rPr lang="en-US" altLang="en-US" dirty="0" err="1"/>
              <a:t>spline_akima</a:t>
            </a:r>
            <a:r>
              <a:rPr lang="en-US" altLang="en-US" dirty="0"/>
              <a:t> = </a:t>
            </a:r>
            <a:r>
              <a:rPr lang="en-US" altLang="en-US" dirty="0" err="1"/>
              <a:t>gsl_spline_alloc</a:t>
            </a:r>
            <a:r>
              <a:rPr lang="en-US" altLang="en-US" dirty="0"/>
              <a:t>(</a:t>
            </a:r>
            <a:r>
              <a:rPr lang="en-US" altLang="en-US" dirty="0" err="1"/>
              <a:t>gsl_interp_akima</a:t>
            </a:r>
            <a:r>
              <a:rPr lang="en-US" altLang="en-US" dirty="0"/>
              <a:t>, N);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 </a:t>
            </a:r>
            <a:r>
              <a:rPr lang="en-US" altLang="en-US" dirty="0" err="1"/>
              <a:t>gsl_spline</a:t>
            </a:r>
            <a:r>
              <a:rPr lang="en-US" altLang="en-US" dirty="0"/>
              <a:t> *</a:t>
            </a:r>
            <a:r>
              <a:rPr lang="en-US" altLang="en-US" dirty="0" err="1"/>
              <a:t>spline_steffen</a:t>
            </a:r>
            <a:r>
              <a:rPr lang="en-US" altLang="en-US" dirty="0"/>
              <a:t> = </a:t>
            </a:r>
            <a:r>
              <a:rPr lang="en-US" altLang="en-US" dirty="0" err="1"/>
              <a:t>gsl_spline_alloc</a:t>
            </a:r>
            <a:r>
              <a:rPr lang="en-US" altLang="en-US" dirty="0"/>
              <a:t>(</a:t>
            </a:r>
            <a:r>
              <a:rPr lang="en-US" altLang="en-US" dirty="0" err="1"/>
              <a:t>gsl_interp_steffen</a:t>
            </a:r>
            <a:r>
              <a:rPr lang="en-US" altLang="en-US" dirty="0"/>
              <a:t>, N);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gsl_spline_init</a:t>
            </a:r>
            <a:r>
              <a:rPr lang="en-US" altLang="en-US" dirty="0"/>
              <a:t>(</a:t>
            </a:r>
            <a:r>
              <a:rPr lang="en-US" altLang="en-US" dirty="0" err="1"/>
              <a:t>spline_cubic</a:t>
            </a:r>
            <a:r>
              <a:rPr lang="en-US" altLang="en-US" dirty="0"/>
              <a:t>, x, y, N);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gsl_spline_init</a:t>
            </a:r>
            <a:r>
              <a:rPr lang="en-US" altLang="en-US" dirty="0"/>
              <a:t>(</a:t>
            </a:r>
            <a:r>
              <a:rPr lang="en-US" altLang="en-US" dirty="0" err="1"/>
              <a:t>spline_akima</a:t>
            </a:r>
            <a:r>
              <a:rPr lang="en-US" altLang="en-US" dirty="0"/>
              <a:t>, x, y, N);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gsl_spline_init</a:t>
            </a:r>
            <a:r>
              <a:rPr lang="en-US" altLang="en-US" dirty="0"/>
              <a:t>(</a:t>
            </a:r>
            <a:r>
              <a:rPr lang="en-US" altLang="en-US" dirty="0" err="1"/>
              <a:t>spline_steffen</a:t>
            </a:r>
            <a:r>
              <a:rPr lang="en-US" altLang="en-US" dirty="0"/>
              <a:t>, x, y, N);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for (</a:t>
            </a:r>
            <a:r>
              <a:rPr lang="en-US" altLang="en-US" dirty="0" err="1"/>
              <a:t>i</a:t>
            </a:r>
            <a:r>
              <a:rPr lang="en-US" altLang="en-US" dirty="0"/>
              <a:t> = 0; </a:t>
            </a:r>
            <a:r>
              <a:rPr lang="en-US" altLang="en-US" dirty="0" err="1"/>
              <a:t>i</a:t>
            </a:r>
            <a:r>
              <a:rPr lang="en-US" altLang="en-US" dirty="0"/>
              <a:t> &lt; N; ++</a:t>
            </a:r>
            <a:r>
              <a:rPr lang="en-US" altLang="en-US" dirty="0" err="1"/>
              <a:t>i</a:t>
            </a:r>
            <a:r>
              <a:rPr lang="en-US" altLang="en-US" dirty="0"/>
              <a:t>)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 smtClean="0"/>
              <a:t>printf</a:t>
            </a:r>
            <a:r>
              <a:rPr lang="en-US" altLang="en-US" dirty="0"/>
              <a:t>("%g %g\n", x[</a:t>
            </a:r>
            <a:r>
              <a:rPr lang="en-US" altLang="en-US" dirty="0" err="1"/>
              <a:t>i</a:t>
            </a:r>
            <a:r>
              <a:rPr lang="en-US" altLang="en-US" dirty="0"/>
              <a:t>], y[</a:t>
            </a:r>
            <a:r>
              <a:rPr lang="en-US" altLang="en-US" dirty="0" err="1"/>
              <a:t>i</a:t>
            </a:r>
            <a:r>
              <a:rPr lang="en-US" altLang="en-US" dirty="0"/>
              <a:t>]);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printf</a:t>
            </a:r>
            <a:r>
              <a:rPr lang="en-US" altLang="en-US" dirty="0"/>
              <a:t>("\n\n"); </a:t>
            </a:r>
            <a:endParaRPr lang="ru-RU" alt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/>
              <a:t>for </a:t>
            </a:r>
            <a:r>
              <a:rPr lang="en-US" altLang="en-US" dirty="0"/>
              <a:t>(</a:t>
            </a:r>
            <a:r>
              <a:rPr lang="en-US" altLang="en-US" dirty="0" err="1"/>
              <a:t>i</a:t>
            </a:r>
            <a:r>
              <a:rPr lang="en-US" altLang="en-US" dirty="0"/>
              <a:t> = 0; </a:t>
            </a:r>
            <a:r>
              <a:rPr lang="en-US" altLang="en-US" dirty="0" err="1"/>
              <a:t>i</a:t>
            </a:r>
            <a:r>
              <a:rPr lang="en-US" altLang="en-US" dirty="0"/>
              <a:t> &lt;= 100; ++</a:t>
            </a:r>
            <a:r>
              <a:rPr lang="en-US" altLang="en-US" dirty="0" err="1"/>
              <a:t>i</a:t>
            </a:r>
            <a:r>
              <a:rPr lang="en-US" altLang="en-US" dirty="0"/>
              <a:t>)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{ </a:t>
            </a:r>
            <a:endParaRPr lang="ru-RU" alt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/>
              <a:t>double </a:t>
            </a:r>
            <a:r>
              <a:rPr lang="en-US" altLang="en-US" dirty="0"/>
              <a:t>xi = (1 - </a:t>
            </a:r>
            <a:r>
              <a:rPr lang="en-US" altLang="en-US" dirty="0" err="1"/>
              <a:t>i</a:t>
            </a:r>
            <a:r>
              <a:rPr lang="en-US" altLang="en-US" dirty="0"/>
              <a:t> / 100.0) * x[0] + (</a:t>
            </a:r>
            <a:r>
              <a:rPr lang="en-US" altLang="en-US" dirty="0" err="1"/>
              <a:t>i</a:t>
            </a:r>
            <a:r>
              <a:rPr lang="en-US" altLang="en-US" dirty="0"/>
              <a:t> / 100.0) * x[N-1];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double </a:t>
            </a:r>
            <a:r>
              <a:rPr lang="en-US" altLang="en-US" dirty="0" err="1"/>
              <a:t>yi_cubic</a:t>
            </a:r>
            <a:r>
              <a:rPr lang="en-US" altLang="en-US" dirty="0"/>
              <a:t> = </a:t>
            </a:r>
            <a:r>
              <a:rPr lang="en-US" altLang="en-US" dirty="0" err="1"/>
              <a:t>gsl_spline_eval</a:t>
            </a:r>
            <a:r>
              <a:rPr lang="en-US" altLang="en-US" dirty="0"/>
              <a:t>(</a:t>
            </a:r>
            <a:r>
              <a:rPr lang="en-US" altLang="en-US" dirty="0" err="1"/>
              <a:t>spline_cubic</a:t>
            </a:r>
            <a:r>
              <a:rPr lang="en-US" altLang="en-US" dirty="0"/>
              <a:t>, xi, </a:t>
            </a:r>
            <a:r>
              <a:rPr lang="en-US" altLang="en-US" dirty="0" err="1"/>
              <a:t>acc</a:t>
            </a:r>
            <a:r>
              <a:rPr lang="en-US" altLang="en-US" dirty="0"/>
              <a:t>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double </a:t>
            </a:r>
            <a:r>
              <a:rPr lang="en-US" altLang="en-US" dirty="0" err="1"/>
              <a:t>yi_akima</a:t>
            </a:r>
            <a:r>
              <a:rPr lang="en-US" altLang="en-US" dirty="0"/>
              <a:t> = </a:t>
            </a:r>
            <a:r>
              <a:rPr lang="en-US" altLang="en-US" dirty="0" err="1"/>
              <a:t>gsl_spline_eval</a:t>
            </a:r>
            <a:r>
              <a:rPr lang="en-US" altLang="en-US" dirty="0"/>
              <a:t>(</a:t>
            </a:r>
            <a:r>
              <a:rPr lang="en-US" altLang="en-US" dirty="0" err="1"/>
              <a:t>spline_akima</a:t>
            </a:r>
            <a:r>
              <a:rPr lang="en-US" altLang="en-US" dirty="0"/>
              <a:t>, xi, </a:t>
            </a:r>
            <a:r>
              <a:rPr lang="en-US" altLang="en-US" dirty="0" err="1"/>
              <a:t>acc</a:t>
            </a:r>
            <a:r>
              <a:rPr lang="en-US" altLang="en-US" dirty="0"/>
              <a:t>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double </a:t>
            </a:r>
            <a:r>
              <a:rPr lang="en-US" altLang="en-US" dirty="0" err="1"/>
              <a:t>yi_steffen</a:t>
            </a:r>
            <a:r>
              <a:rPr lang="en-US" altLang="en-US" dirty="0"/>
              <a:t> = </a:t>
            </a:r>
            <a:r>
              <a:rPr lang="en-US" altLang="en-US" dirty="0" err="1"/>
              <a:t>gsl_spline_eval</a:t>
            </a:r>
            <a:r>
              <a:rPr lang="en-US" altLang="en-US" dirty="0"/>
              <a:t>(</a:t>
            </a:r>
            <a:r>
              <a:rPr lang="en-US" altLang="en-US" dirty="0" err="1"/>
              <a:t>spline_steffen</a:t>
            </a:r>
            <a:r>
              <a:rPr lang="en-US" altLang="en-US" dirty="0"/>
              <a:t>, xi, </a:t>
            </a:r>
            <a:r>
              <a:rPr lang="en-US" altLang="en-US" dirty="0" err="1"/>
              <a:t>acc</a:t>
            </a:r>
            <a:r>
              <a:rPr lang="en-US" altLang="en-US" dirty="0"/>
              <a:t>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printf</a:t>
            </a:r>
            <a:r>
              <a:rPr lang="en-US" altLang="en-US" dirty="0"/>
              <a:t>("%g %g %g %g\n", xi, </a:t>
            </a:r>
            <a:r>
              <a:rPr lang="en-US" altLang="en-US" dirty="0" err="1"/>
              <a:t>yi_cubic</a:t>
            </a:r>
            <a:r>
              <a:rPr lang="en-US" altLang="en-US" dirty="0"/>
              <a:t>, </a:t>
            </a:r>
            <a:r>
              <a:rPr lang="en-US" altLang="en-US" dirty="0" err="1"/>
              <a:t>yi_akima</a:t>
            </a:r>
            <a:r>
              <a:rPr lang="en-US" altLang="en-US" dirty="0"/>
              <a:t>, </a:t>
            </a:r>
            <a:r>
              <a:rPr lang="en-US" altLang="en-US" dirty="0" err="1"/>
              <a:t>yi_steffen</a:t>
            </a:r>
            <a:r>
              <a:rPr lang="en-US" altLang="en-US" dirty="0"/>
              <a:t>); </a:t>
            </a:r>
            <a:endParaRPr lang="ru-RU" alt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/>
              <a:t>}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gsl_spline_free</a:t>
            </a:r>
            <a:r>
              <a:rPr lang="en-US" altLang="en-US" dirty="0"/>
              <a:t>(</a:t>
            </a:r>
            <a:r>
              <a:rPr lang="en-US" altLang="en-US" dirty="0" err="1"/>
              <a:t>spline_cubic</a:t>
            </a:r>
            <a:r>
              <a:rPr lang="en-US" altLang="en-US" dirty="0"/>
              <a:t>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gsl_spline_free</a:t>
            </a:r>
            <a:r>
              <a:rPr lang="en-US" altLang="en-US" dirty="0"/>
              <a:t>(</a:t>
            </a:r>
            <a:r>
              <a:rPr lang="en-US" altLang="en-US" dirty="0" err="1"/>
              <a:t>spline_akima</a:t>
            </a:r>
            <a:r>
              <a:rPr lang="en-US" altLang="en-US" dirty="0"/>
              <a:t>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gsl_spline_free</a:t>
            </a:r>
            <a:r>
              <a:rPr lang="en-US" altLang="en-US" dirty="0"/>
              <a:t>(</a:t>
            </a:r>
            <a:r>
              <a:rPr lang="en-US" altLang="en-US" dirty="0" err="1"/>
              <a:t>spline_steffen</a:t>
            </a:r>
            <a:r>
              <a:rPr lang="en-US" altLang="en-US" dirty="0"/>
              <a:t>); </a:t>
            </a:r>
            <a:endParaRPr lang="ru-RU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/>
              <a:t>gsl_interp_accel_free</a:t>
            </a:r>
            <a:r>
              <a:rPr lang="en-US" altLang="en-US" dirty="0"/>
              <a:t>(</a:t>
            </a:r>
            <a:r>
              <a:rPr lang="en-US" altLang="en-US" dirty="0" err="1"/>
              <a:t>acc</a:t>
            </a:r>
            <a:r>
              <a:rPr lang="en-US" altLang="en-US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276162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https://www.gnu.org/software/gsl/doc</a:t>
            </a:r>
          </a:p>
        </p:txBody>
      </p:sp>
    </p:spTree>
    <p:extLst>
      <p:ext uri="{BB962C8B-B14F-4D97-AF65-F5344CB8AC3E}">
        <p14:creationId xmlns:p14="http://schemas.microsoft.com/office/powerpoint/2010/main" val="129754502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465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GNU Scientific Library</vt:lpstr>
      <vt:lpstr>GSL</vt:lpstr>
      <vt:lpstr>История проекта</vt:lpstr>
      <vt:lpstr>Особые возможности</vt:lpstr>
      <vt:lpstr>Возможности</vt:lpstr>
      <vt:lpstr>Windows. Подключение библиотеки  </vt:lpstr>
      <vt:lpstr>Интерполяция</vt:lpstr>
      <vt:lpstr>Код интерполяции</vt:lpstr>
      <vt:lpstr>Список литературы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Ведров</dc:creator>
  <cp:lastModifiedBy>Максим Ведров</cp:lastModifiedBy>
  <cp:revision>12</cp:revision>
  <dcterms:created xsi:type="dcterms:W3CDTF">2018-08-25T22:12:40Z</dcterms:created>
  <dcterms:modified xsi:type="dcterms:W3CDTF">2018-09-11T10:43:30Z</dcterms:modified>
</cp:coreProperties>
</file>