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84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022A4-607A-4C1E-8D8D-36AF81FAE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8DB2C6-C74D-45C7-8E70-39307A84C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484E11-2253-40F5-BD26-8D9E29C3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B22220-DC61-4674-8A95-C5BA63B7E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17083E-FA9A-462A-92BC-C285B841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26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3DD7D5-F426-4323-B081-19ECC1A2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44ECA4-3E64-45B9-A2BE-24B479928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48054E-2B6D-41E2-AE39-D08E6FAE6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6956CD-A809-46D8-9AE2-D912DCF1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C20F42-25EB-49A9-B3C7-39A30CA63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9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0D6686-38D0-4D20-B504-D0FDFAB8A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87C4EA-1C29-45DF-8853-9552AA3BE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84CEE4-67AC-466A-B4D2-3B5849DF9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7138E6-8AB2-4DFF-A59F-E19F2414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7B19A1-52B5-4820-8EB2-EE206FCCE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77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00BB1-0DE8-4B0D-98AD-5244E2494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625534-0A9F-445F-884F-46D36B15B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22265-F6D1-4C16-BA04-1C3515FA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3F0154-DC5A-49E1-9304-128078029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CDA62-68AD-495E-911A-A255A9DF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8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5E828-D033-4988-BA67-201D8033B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43ADB0-ACF5-4F0A-AF6D-DB05B5042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51E7F3-F35D-4A05-8132-B682117C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FA8484-A2D0-4B38-9020-22F0507C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509F09-B32A-460F-9AB6-FB7BB46C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0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07123-F943-4FAA-885D-FCC76BDD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82D356-6067-4597-B327-F8D41E2CA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B3A06B-8951-43EA-82FF-7C39E96EA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A1B616-E38A-4366-A467-477F19A79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758E4E-924A-4454-9D5F-CEB4FCD4B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0F0973-A661-4C7D-B732-E72388B4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D0859-DB99-4D81-91C0-C1C4612EE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B559E0-04A6-46D1-B7FA-CDD3D1A95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52F973A-28A6-4DF2-8655-CE237E7C6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72D3A48-EAE6-41E7-B16C-E1317BF15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554674E-1591-44F6-8062-3A9C8145A0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90A3AA-CD43-4E96-A091-DB458F10B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7F3A9A4-C778-4861-9273-89005F9E3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A6487C-6825-4B0A-9F1D-568767F5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97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3240D-CF11-471B-A9F3-C2B6D52B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3D47CF-ED8B-4E8B-BB1D-A3997D19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E2BAFE-3B80-4FB6-A35D-7FFC731A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9BA9E4-4295-4DC9-80AC-B0B83D7B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9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F16A494-3332-4DFD-B7E8-F28AE7D1F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D37351A-CADB-4B36-AEDC-A0B864E8F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B77BEB-504F-4A9F-B53B-B882E18AE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05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B9697-35F3-4CBE-9C57-0173CD78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B519BE-C6E0-4404-B53A-02FABEA5C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02F371-F7A3-4286-9D8B-E3A59AC0C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7C2362-89DB-4895-BB12-5F04EC58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DC9D91-A9E7-4A3B-B0F9-3414260E1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ACBB1A-7889-49D7-A65C-E8313564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2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8A549-16C2-4CDC-BBB0-798B06F19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788C0C-85E8-47D1-A489-7BE60C40A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AFF1FF-4CC5-4EFB-94C2-1B054F95A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F34875-F92D-4DCF-9A45-6FBBD5C29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25B657-6E85-432A-8455-6DEBE53C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1327BA-51E8-4DAA-9178-0FBB9A0B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3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4C069-C960-4B7C-99D4-E040F5D07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108F42-63BC-4F61-A217-95615856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DF01AF-EAD5-4810-BD01-623A57935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E8477-520F-4378-9855-15636D733084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3C81BA-3071-4532-A4BD-17FBCA70E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B23942-3CB3-40CD-BFEE-5A39FB516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BF29-C809-42D5-95D2-C8FA171AC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08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58BDA2-275F-4A3A-BF4F-2232AECC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03"/>
            <a:ext cx="10515600" cy="740757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+mn-lt"/>
              </a:rPr>
              <a:t>Моделирование распространения тепла в скалярной треугольной кристаллической решетке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71430459-CEFF-4A00-808D-08726D0652D8}"/>
                  </a:ext>
                </a:extLst>
              </p:cNvPr>
              <p:cNvSpPr/>
              <p:nvPr/>
            </p:nvSpPr>
            <p:spPr>
              <a:xfrm>
                <a:off x="243839" y="772160"/>
                <a:ext cx="4084320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07415" algn="just">
                  <a:spcAft>
                    <a:spcPts val="0"/>
                  </a:spcAft>
                </a:pPr>
                <a:r>
                  <a:rPr lang="ru-RU" sz="1600" b="1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Постановка задачи</a:t>
                </a:r>
                <a:endParaRPr lang="ru-RU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spcAft>
                    <a:spcPts val="0"/>
                  </a:spcAft>
                </a:pPr>
                <a:r>
                  <a:rPr lang="ru-RU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Исследуется эволюция температурного поля кристаллической структуры, состоящей из одинаковых равносторонних треугольников. В вершинах треугольников находятся атомы. Все атомы имеют одинаковую известную массу </a:t>
                </a:r>
                <a14:m>
                  <m:oMath xmlns:m="http://schemas.openxmlformats.org/officeDocument/2006/math">
                    <m:r>
                      <a:rPr lang="ru-RU" sz="1600" i="1"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ru-RU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 Схема взаимного расположения частиц в решетке и их связей изображены на рисунке 1.</a:t>
                </a:r>
                <a:r>
                  <a:rPr lang="ru-RU" sz="1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Все атомы имеют одну степень свободы.</a:t>
                </a:r>
              </a:p>
              <a:p>
                <a:pPr indent="450215" algn="just">
                  <a:spcAft>
                    <a:spcPts val="0"/>
                  </a:spcAft>
                </a:pPr>
                <a:r>
                  <a:rPr lang="ru-RU" sz="1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Моделируется</a:t>
                </a:r>
                <a:r>
                  <a:rPr lang="ru-RU" sz="1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однородное температурное поле, </a:t>
                </a:r>
                <a14:m>
                  <m:oMath xmlns:m="http://schemas.openxmlformats.org/officeDocument/2006/math">
                    <m:r>
                      <a:rPr lang="ru-RU" sz="1600" b="0" i="1" smtClean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sz="1600" b="0" i="1" smtClean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−</m:t>
                    </m:r>
                  </m:oMath>
                </a14:m>
                <a:r>
                  <a:rPr lang="ru-RU" sz="16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видная нагретая область (рисунки 2 и 3) и синусоидальное распределение (для двух взаимно перпендикулярных направлений) – рисунки 4 и 5.</a:t>
                </a:r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71430459-CEFF-4A00-808D-08726D0652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39" y="772160"/>
                <a:ext cx="4084320" cy="4031873"/>
              </a:xfrm>
              <a:prstGeom prst="rect">
                <a:avLst/>
              </a:prstGeom>
              <a:blipFill>
                <a:blip r:embed="rId2"/>
                <a:stretch>
                  <a:fillRect l="-746" t="-454" r="-746" b="-1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1A79DE2-E25B-40F6-AEAB-ADCF4512B05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235063" y="4739639"/>
            <a:ext cx="1880229" cy="1351134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6E08802-2014-4553-9631-F060489B3117}"/>
              </a:ext>
            </a:extLst>
          </p:cNvPr>
          <p:cNvSpPr/>
          <p:nvPr/>
        </p:nvSpPr>
        <p:spPr>
          <a:xfrm>
            <a:off x="570671" y="6086110"/>
            <a:ext cx="32324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Рис. 1 Треугольная кристаллическая решетка.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0D86598-CA8A-40AF-B9DD-C5222EA3C1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636" y="772160"/>
            <a:ext cx="2429033" cy="244058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D86A1103-EC2D-430A-983B-E246068813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915" y="3484067"/>
            <a:ext cx="3732732" cy="2894431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D42EB7FE-45C3-4D02-83E3-404C794EF5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903" y="3907773"/>
            <a:ext cx="3829198" cy="230598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0E3C690D-4E05-4916-BB18-BA3C7AA392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432" y="725528"/>
            <a:ext cx="3876351" cy="236057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88037C5-9E4A-43D7-94BA-C66BB4BE5E15}"/>
              </a:ext>
            </a:extLst>
          </p:cNvPr>
          <p:cNvSpPr txBox="1"/>
          <p:nvPr/>
        </p:nvSpPr>
        <p:spPr>
          <a:xfrm>
            <a:off x="4610100" y="3206750"/>
            <a:ext cx="2825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Рис.2 Температурное поле (аналитическое решение)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78D109-5875-496F-A4FF-415DB644BA81}"/>
              </a:ext>
            </a:extLst>
          </p:cNvPr>
          <p:cNvSpPr txBox="1"/>
          <p:nvPr/>
        </p:nvSpPr>
        <p:spPr>
          <a:xfrm>
            <a:off x="4538636" y="6241822"/>
            <a:ext cx="299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Рис. 3 Температурное поле (численный эксперимент)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41841C8-B176-4591-B072-88A2B70319C5}"/>
              </a:ext>
            </a:extLst>
          </p:cNvPr>
          <p:cNvSpPr txBox="1"/>
          <p:nvPr/>
        </p:nvSpPr>
        <p:spPr>
          <a:xfrm>
            <a:off x="8274050" y="3302000"/>
            <a:ext cx="367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Рис.4 Зависимость амплитуды синуса от времени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1CF39BD-16C2-4D6A-B157-EE8723C5C9AE}"/>
              </a:ext>
            </a:extLst>
          </p:cNvPr>
          <p:cNvSpPr txBox="1"/>
          <p:nvPr/>
        </p:nvSpPr>
        <p:spPr>
          <a:xfrm>
            <a:off x="8271368" y="6241822"/>
            <a:ext cx="3671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Рис.5 Зависимость амплитуды синуса от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36489517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131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Моделирование распространения тепла в скалярной треугольной кристаллической решетке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распространения тепла в скалярной треугольной кристаллической решетке</dc:title>
  <dc:creator>Alenka</dc:creator>
  <cp:lastModifiedBy>Alenka</cp:lastModifiedBy>
  <cp:revision>5</cp:revision>
  <dcterms:created xsi:type="dcterms:W3CDTF">2019-06-19T14:13:13Z</dcterms:created>
  <dcterms:modified xsi:type="dcterms:W3CDTF">2019-06-19T14:57:22Z</dcterms:modified>
</cp:coreProperties>
</file>