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F011-E22D-4FA2-820A-7AE9DDF4FD20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6D01C-F503-49A6-A7C8-F99D4E9C9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6D01C-F503-49A6-A7C8-F99D4E9C96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4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Мост и подвижная нагрузка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Краморов Данил</a:t>
            </a:r>
          </a:p>
          <a:p>
            <a:pPr algn="r"/>
            <a:r>
              <a:rPr lang="ru-RU" dirty="0" smtClean="0"/>
              <a:t>30510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7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для ферменного моста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8908519" cy="323056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9" y="2057400"/>
            <a:ext cx="914400" cy="8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86399"/>
            <a:ext cx="1219200" cy="11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439455" y="569489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5000" y="57527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кН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00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3154E-6 L 0.71128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128 0.00208 L -0.00539 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209 L 0.7059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128 0.00208 L 0.00295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для ферменного моста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28968"/>
            <a:ext cx="5773723" cy="5376631"/>
          </a:xfrm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Стержень нижнего пояса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Стержень верхнего пояса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9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Стержень-раскос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максимальных и минимальных усилий при подвижной нагрузке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5920"/>
            <a:ext cx="3048000" cy="287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657600" y="21336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21336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17085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67626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38324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F1=F2=</a:t>
            </a:r>
            <a:r>
              <a:rPr lang="ru-RU" sz="3200" dirty="0" smtClean="0"/>
              <a:t>100кН</a:t>
            </a:r>
            <a:endParaRPr lang="ru-RU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55626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1,5м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6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максимальных и минимальных усилий при подвижной нагрузке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75"/>
            <a:ext cx="7742350" cy="4966590"/>
          </a:xfrm>
        </p:spPr>
      </p:pic>
    </p:spTree>
    <p:extLst>
      <p:ext uri="{BB962C8B-B14F-4D97-AF65-F5344CB8AC3E}">
        <p14:creationId xmlns:p14="http://schemas.microsoft.com/office/powerpoint/2010/main" val="22994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максимальных и минимальных усилий при подвижной нагрузке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56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max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:   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100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1,92+1,86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/>
                                  </a:rPr>
                                  <m:t>378кН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: −100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0,48+0,39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−87кН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max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  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100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0,56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455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101,5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кН</m:t>
                                </m:r>
                              </m:e>
                            </m:func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𝑚𝑖𝑛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: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latin typeface="Cambria Math"/>
                              </a:rPr>
                              <m:t>−100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68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635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331,5</m:t>
                            </m:r>
                            <m:r>
                              <a:rPr lang="ru-RU" i="1">
                                <a:latin typeface="Cambria Math"/>
                              </a:rPr>
                              <m:t>кН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max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:  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100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384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74,4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кН</m:t>
                                </m:r>
                              </m:e>
                            </m:func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𝑚𝑖𝑛</m:t>
                            </m:r>
                            <m:r>
                              <a:rPr lang="en-US" i="1">
                                <a:latin typeface="Cambria Math"/>
                              </a:rPr>
                              <m:t>: −100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768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+0,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744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151,2</m:t>
                            </m:r>
                            <m:r>
                              <a:rPr lang="ru-RU" i="1">
                                <a:latin typeface="Cambria Math"/>
                              </a:rPr>
                              <m:t>кН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0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83107"/>
              </p:ext>
            </p:extLst>
          </p:nvPr>
        </p:nvGraphicFramePr>
        <p:xfrm>
          <a:off x="1752600" y="2133600"/>
          <a:ext cx="5486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400300"/>
                <a:gridCol w="24003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Усилие</a:t>
                      </a:r>
                      <a:r>
                        <a:rPr lang="ru-RU" baseline="0" dirty="0" smtClean="0"/>
                        <a:t> от подвижной нагрузки</a:t>
                      </a:r>
                      <a:r>
                        <a:rPr lang="en-US" baseline="0" dirty="0" smtClean="0"/>
                        <a:t>, </a:t>
                      </a:r>
                      <a:r>
                        <a:rPr lang="ru-RU" baseline="0" dirty="0" smtClean="0"/>
                        <a:t>кН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5’6’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-331,5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-151,2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2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sz="4400" dirty="0" smtClean="0"/>
              <a:t> 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397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к я встретил вашу маму 5 сезон 10 серия (О мостах за 10 секунд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31401"/>
            <a:ext cx="8534400" cy="6826599"/>
          </a:xfrm>
        </p:spPr>
      </p:pic>
    </p:spTree>
    <p:extLst>
      <p:ext uri="{BB962C8B-B14F-4D97-AF65-F5344CB8AC3E}">
        <p14:creationId xmlns:p14="http://schemas.microsoft.com/office/powerpoint/2010/main" val="39321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мостов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28674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БАЛОЧНЫЕ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79874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АРОЧНЫЕ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5292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ПОДВЕСНЫ</a:t>
            </a:r>
            <a:r>
              <a:rPr lang="ru-RU" sz="3200" dirty="0" smtClean="0"/>
              <a:t>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69106" y="5001158"/>
            <a:ext cx="307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ВАНТОВЫЕ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516657"/>
            <a:ext cx="313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ПОНТОННЫЕ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24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Балочные мосты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8" y="2683456"/>
            <a:ext cx="4174544" cy="4174544"/>
          </a:xfrm>
        </p:spPr>
      </p:pic>
      <p:sp>
        <p:nvSpPr>
          <p:cNvPr id="5" name="TextBox 4"/>
          <p:cNvSpPr txBox="1"/>
          <p:nvPr/>
        </p:nvSpPr>
        <p:spPr>
          <a:xfrm>
            <a:off x="4419600" y="5668036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Балочный мост через Волгу в Ульяновске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53" y="1371600"/>
            <a:ext cx="5130800" cy="384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524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Маленький балочный мост в Швеции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566"/>
            <a:ext cx="8229600" cy="1143000"/>
          </a:xfrm>
        </p:spPr>
        <p:txBody>
          <a:bodyPr/>
          <a:lstStyle/>
          <a:p>
            <a:r>
              <a:rPr lang="ru-RU" dirty="0" smtClean="0"/>
              <a:t>Арочные мосты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4" y="1066800"/>
            <a:ext cx="5137079" cy="3429000"/>
          </a:xfrm>
        </p:spPr>
      </p:pic>
      <p:sp>
        <p:nvSpPr>
          <p:cNvPr id="5" name="TextBox 4"/>
          <p:cNvSpPr txBox="1"/>
          <p:nvPr/>
        </p:nvSpPr>
        <p:spPr>
          <a:xfrm>
            <a:off x="5638800" y="10668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Лупу Мост </a:t>
            </a:r>
            <a:r>
              <a:rPr lang="ru-RU" dirty="0" smtClean="0"/>
              <a:t>открыт </a:t>
            </a:r>
            <a:r>
              <a:rPr lang="ru-RU" dirty="0"/>
              <a:t>летом 2003 года и пока является самым длинным в мире арочным мостом (3 900 метров).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Длина арки через реку составляет 550 </a:t>
            </a:r>
            <a:r>
              <a:rPr lang="ru-RU" dirty="0" smtClean="0"/>
              <a:t>метров. Шанхай.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60476"/>
            <a:ext cx="4651420" cy="31009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533399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New River Gorge Bridge в Западной Вирджинии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Понтонные мосты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Мост Королевы Эммы в Кюрасао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5" y="2438401"/>
            <a:ext cx="4086118" cy="41175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5" y="1371600"/>
            <a:ext cx="4735285" cy="3066098"/>
          </a:xfrm>
        </p:spPr>
      </p:pic>
      <p:sp>
        <p:nvSpPr>
          <p:cNvPr id="7" name="TextBox 6"/>
          <p:cNvSpPr txBox="1"/>
          <p:nvPr/>
        </p:nvSpPr>
        <p:spPr>
          <a:xfrm>
            <a:off x="4953000" y="4652113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Понтонный мост близ Питерсберга, штат Вирджиния, апрель 1865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Вантовые мосты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4" y="1295401"/>
            <a:ext cx="4214346" cy="2811571"/>
          </a:xfrm>
        </p:spPr>
      </p:pic>
      <p:sp>
        <p:nvSpPr>
          <p:cNvPr id="5" name="TextBox 4"/>
          <p:cNvSpPr txBox="1"/>
          <p:nvPr/>
        </p:nvSpPr>
        <p:spPr>
          <a:xfrm>
            <a:off x="5486400" y="182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Русский мост, Владивосток, пролив Босфор Восточный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29311"/>
            <a:ext cx="4648200" cy="307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16612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Мост Рио-Антирио, Греция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4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Подвесные мосты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953000" cy="3262148"/>
          </a:xfrm>
        </p:spPr>
      </p:pic>
      <p:sp>
        <p:nvSpPr>
          <p:cNvPr id="5" name="TextBox 4"/>
          <p:cNvSpPr txBox="1"/>
          <p:nvPr/>
        </p:nvSpPr>
        <p:spPr>
          <a:xfrm>
            <a:off x="5562600" y="2057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Мост «Золотые ворота», Сан-Франциско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04" y="3428999"/>
            <a:ext cx="4475996" cy="3356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156866"/>
            <a:ext cx="299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Мост Акаси-Кайкё пересекает пролив Акаси и соединяет японские острова Хонсю и Авадзи.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для ферменного моста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9035473" cy="3276600"/>
          </a:xfrm>
        </p:spPr>
      </p:pic>
    </p:spTree>
    <p:extLst>
      <p:ext uri="{BB962C8B-B14F-4D97-AF65-F5344CB8AC3E}">
        <p14:creationId xmlns:p14="http://schemas.microsoft.com/office/powerpoint/2010/main" val="7244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272</Words>
  <Application>Microsoft Office PowerPoint</Application>
  <PresentationFormat>On-screen Show (4:3)</PresentationFormat>
  <Paragraphs>61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Мост и подвижная нагрузка</vt:lpstr>
      <vt:lpstr>PowerPoint Presentation</vt:lpstr>
      <vt:lpstr>Виды мостов</vt:lpstr>
      <vt:lpstr>Балочные мосты</vt:lpstr>
      <vt:lpstr>Арочные мосты</vt:lpstr>
      <vt:lpstr>Понтонные мосты</vt:lpstr>
      <vt:lpstr>Вантовые мосты</vt:lpstr>
      <vt:lpstr>Подвесные мосты</vt:lpstr>
      <vt:lpstr>Расчет для ферменного моста</vt:lpstr>
      <vt:lpstr>Расчет для ферменного моста</vt:lpstr>
      <vt:lpstr>Расчет для ферменного моста</vt:lpstr>
      <vt:lpstr>Определение максимальных и минимальных усилий при подвижной нагрузке</vt:lpstr>
      <vt:lpstr>Определение максимальных и минимальных усилий при подвижной нагрузке</vt:lpstr>
      <vt:lpstr>Определение максимальных и минимальных усилий при подвижной нагрузке</vt:lpstr>
      <vt:lpstr>Результаты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login</dc:creator>
  <cp:lastModifiedBy>login</cp:lastModifiedBy>
  <cp:revision>22</cp:revision>
  <dcterms:created xsi:type="dcterms:W3CDTF">2006-08-16T00:00:00Z</dcterms:created>
  <dcterms:modified xsi:type="dcterms:W3CDTF">2012-12-04T22:19:17Z</dcterms:modified>
</cp:coreProperties>
</file>