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4209-1FB8-46FE-A506-2B4DB40EE2EF}" type="datetimeFigureOut">
              <a:rPr lang="ru-RU" smtClean="0"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7101A-B1D5-4782-99DD-7E5AE0F26A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Уплотнение </a:t>
            </a:r>
            <a:r>
              <a:rPr lang="ru-RU" dirty="0" err="1" smtClean="0"/>
              <a:t>гранулята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r>
              <a:rPr lang="ru-RU" dirty="0" smtClean="0"/>
              <a:t>Подбор наилучшего варианта уплотнения насыпанного </a:t>
            </a:r>
            <a:r>
              <a:rPr lang="ru-RU" dirty="0" err="1" smtClean="0"/>
              <a:t>гранулята</a:t>
            </a:r>
            <a:r>
              <a:rPr lang="ru-RU" dirty="0" smtClean="0"/>
              <a:t> в (частицы длиной 18мм, модель макаронины)</a:t>
            </a:r>
          </a:p>
          <a:p>
            <a:endParaRPr lang="ru-RU" dirty="0" smtClean="0"/>
          </a:p>
        </p:txBody>
      </p:sp>
      <p:pic>
        <p:nvPicPr>
          <p:cNvPr id="4" name="Рисунок 3" descr="edem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377732"/>
            <a:ext cx="4631442" cy="4480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Демонстрация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 трения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Эксперименты показали, что коэффициент трения между макаронами колеблется от 0.4 до 0.5.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График(и) 	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уплотнения при частоте 80 </a:t>
            </a:r>
            <a:r>
              <a:rPr lang="ru-RU" dirty="0" err="1" smtClean="0"/>
              <a:t>гц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0.001 м  - 22.5%</a:t>
            </a:r>
          </a:p>
          <a:p>
            <a:r>
              <a:rPr lang="ru-RU" dirty="0" smtClean="0"/>
              <a:t>0.002 м – 20.5%</a:t>
            </a:r>
          </a:p>
          <a:p>
            <a:r>
              <a:rPr lang="ru-RU" dirty="0" smtClean="0"/>
              <a:t>0.0005 м – 19.8%</a:t>
            </a: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Уплотнения в 20% были достигнуты в экспериментах</a:t>
            </a:r>
            <a:r>
              <a:rPr lang="en-US" dirty="0" smtClean="0"/>
              <a:t>: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При частоте 80гц и амплитуде 0.002м</a:t>
            </a:r>
          </a:p>
          <a:p>
            <a:pPr marL="514350" indent="-514350">
              <a:buNone/>
            </a:pPr>
            <a:r>
              <a:rPr lang="ru-RU" dirty="0" smtClean="0"/>
              <a:t>2.При частоте 160 и более </a:t>
            </a:r>
            <a:r>
              <a:rPr lang="ru-RU" dirty="0" err="1" smtClean="0"/>
              <a:t>гц</a:t>
            </a:r>
            <a:r>
              <a:rPr lang="ru-RU" dirty="0" smtClean="0"/>
              <a:t> и амплитуде 0.0005м.</a:t>
            </a:r>
          </a:p>
          <a:p>
            <a:pPr marL="514350" indent="-514350">
              <a:buNone/>
            </a:pPr>
            <a:r>
              <a:rPr lang="ru-RU" dirty="0" smtClean="0"/>
              <a:t>22% при амплитуде 0.001 и 80 </a:t>
            </a:r>
            <a:r>
              <a:rPr lang="ru-RU" dirty="0" err="1" smtClean="0"/>
              <a:t>гц</a:t>
            </a:r>
            <a:r>
              <a:rPr lang="ru-RU" dirty="0" smtClean="0"/>
              <a:t> – 22%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Некоторые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частоты и амплитуда многое зависит</a:t>
            </a:r>
          </a:p>
          <a:p>
            <a:r>
              <a:rPr lang="ru-RU" dirty="0" smtClean="0"/>
              <a:t>Наблюдается </a:t>
            </a:r>
            <a:r>
              <a:rPr lang="ru-RU" dirty="0" err="1" smtClean="0"/>
              <a:t>эспонентоциональный</a:t>
            </a:r>
            <a:r>
              <a:rPr lang="ru-RU" dirty="0" smtClean="0"/>
              <a:t> закон уплотнение </a:t>
            </a:r>
            <a:r>
              <a:rPr lang="ru-RU" dirty="0" err="1" smtClean="0"/>
              <a:t>гранулята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110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Уплотнение гранулята</vt:lpstr>
      <vt:lpstr>Цель </vt:lpstr>
      <vt:lpstr>Демонстрация эксперимента</vt:lpstr>
      <vt:lpstr>Коэффициент трения</vt:lpstr>
      <vt:lpstr>График(и)  </vt:lpstr>
      <vt:lpstr>Результаты уплотнения при частоте 80 гц </vt:lpstr>
      <vt:lpstr>Результаты</vt:lpstr>
      <vt:lpstr>Некоторые 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Уплотнение гранулята</dc:title>
  <dc:creator>Student</dc:creator>
  <cp:lastModifiedBy>Student</cp:lastModifiedBy>
  <cp:revision>119</cp:revision>
  <dcterms:created xsi:type="dcterms:W3CDTF">2011-12-12T12:08:30Z</dcterms:created>
  <dcterms:modified xsi:type="dcterms:W3CDTF">2011-12-13T07:59:01Z</dcterms:modified>
</cp:coreProperties>
</file>