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0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8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4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4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0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3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8431-B8DB-4C4D-AD8C-5D754F48B7B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B271-2165-435B-9D4F-58AD95E85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dirty="0" smtClean="0"/>
              <a:t>Анти-блокировочная система</a:t>
            </a:r>
            <a:endParaRPr lang="ru-RU" dirty="0"/>
          </a:p>
        </p:txBody>
      </p:sp>
      <p:pic>
        <p:nvPicPr>
          <p:cNvPr id="1026" name="Picture 2" descr="C:\Users\Никита\Desktop\Физ лаба\302ab14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960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</a:t>
            </a:r>
            <a:r>
              <a:rPr lang="en-US" dirty="0" smtClean="0"/>
              <a:t>ABS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Физ лаба\97aa3f3038282c3ba960a0b22973f91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019"/>
            <a:ext cx="9144000" cy="54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кита\Downloads\ecd334af56ac18e640e5b3bec9908de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ита\Downloads\bec2da64fdc321869aa02f7160308a1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" y="3245879"/>
            <a:ext cx="9127256" cy="35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Mercedes-Benz </a:t>
            </a:r>
            <a:r>
              <a:rPr lang="ru-RU" dirty="0" smtClean="0"/>
              <a:t>первый </a:t>
            </a:r>
            <a:r>
              <a:rPr lang="en-US" dirty="0" smtClean="0"/>
              <a:t>ABS</a:t>
            </a:r>
            <a:br>
              <a:rPr lang="en-US" dirty="0" smtClean="0"/>
            </a:br>
            <a:r>
              <a:rPr lang="en-US" dirty="0" smtClean="0"/>
              <a:t>1978</a:t>
            </a:r>
            <a:r>
              <a:rPr lang="ru-RU" dirty="0" smtClean="0"/>
              <a:t> г.</a:t>
            </a:r>
            <a:endParaRPr lang="ru-RU" dirty="0"/>
          </a:p>
        </p:txBody>
      </p:sp>
      <p:pic>
        <p:nvPicPr>
          <p:cNvPr id="4098" name="Picture 2" descr="C:\Users\Никита\Downloads\be7fd4c13437c9ebc4979cae8cd2d07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9"/>
            <a:ext cx="9144000" cy="51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Downloads\ef32eee558d30259141544d7e3010d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4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кита\Desktop\Физ лаба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5" y="476672"/>
            <a:ext cx="9144000" cy="60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икита\Downloads\d228a64f4b3d7f38680cf8dba86e16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4" y="692696"/>
            <a:ext cx="9147953" cy="59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Анти-блокировочная система</vt:lpstr>
      <vt:lpstr>Устройство ABS</vt:lpstr>
      <vt:lpstr>PowerPoint Presentation</vt:lpstr>
      <vt:lpstr>Mercedes-Benz первый ABS 1978 г.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Анти-блокировочная система</dc:title>
  <dc:creator>Никита Мущак</dc:creator>
  <cp:lastModifiedBy>Никита Мущак</cp:lastModifiedBy>
  <cp:revision>4</cp:revision>
  <dcterms:created xsi:type="dcterms:W3CDTF">2014-11-24T16:38:26Z</dcterms:created>
  <dcterms:modified xsi:type="dcterms:W3CDTF">2014-11-24T17:43:14Z</dcterms:modified>
</cp:coreProperties>
</file>