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A982E2-196B-475D-917E-D4F5ABC00AC2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069AA8D-9E08-410D-A248-9FFBFBFE7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672414" cy="1743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Съемка на высокоскоростную камеру мыльных пузырей и спичек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Черкасова  Е.</a:t>
            </a:r>
          </a:p>
          <a:p>
            <a:pPr algn="r"/>
            <a:r>
              <a:rPr lang="ru-RU" dirty="0" smtClean="0"/>
              <a:t>Новикова Н.</a:t>
            </a:r>
          </a:p>
          <a:p>
            <a:pPr algn="r"/>
            <a:r>
              <a:rPr lang="ru-RU" dirty="0" smtClean="0"/>
              <a:t>Гр. 10510/1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Наблюдение за процессом создания мыльного пузыря, его деформации и уничтожения.</a:t>
            </a:r>
          </a:p>
          <a:p>
            <a:r>
              <a:rPr lang="ru-RU" dirty="0" smtClean="0"/>
              <a:t>2. Подробное изучение  образования пламени путем поджога </a:t>
            </a:r>
            <a:r>
              <a:rPr lang="ru-RU" dirty="0" err="1" smtClean="0"/>
              <a:t>спиячки</a:t>
            </a:r>
            <a:r>
              <a:rPr lang="ru-RU" dirty="0" smtClean="0"/>
              <a:t> ( для сравнения  были также проведены опыты с  появлением огня из клапана регулирования потока зажигалки).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выполнения: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 Установка необходимого оборудования и обеспечения.</a:t>
            </a:r>
          </a:p>
          <a:p>
            <a:endParaRPr lang="ru-RU" dirty="0" smtClean="0"/>
          </a:p>
          <a:p>
            <a:r>
              <a:rPr lang="ru-RU" dirty="0" smtClean="0"/>
              <a:t>2. Проведение экспериментов.</a:t>
            </a:r>
          </a:p>
          <a:p>
            <a:endParaRPr lang="ru-RU" dirty="0" smtClean="0"/>
          </a:p>
          <a:p>
            <a:r>
              <a:rPr lang="ru-RU" dirty="0" smtClean="0"/>
              <a:t>3. Наблюдение изучаемых процессов в цифровом формате.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ходе проведения экспериментов нам удалось реализовать поставленные цели. Ознакомиться с материалами нашей работы Вы можете, просмотрев приложенные к данной </a:t>
            </a:r>
            <a:r>
              <a:rPr lang="ru-RU" smtClean="0"/>
              <a:t>презентации видеозаписи.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</TotalTime>
  <Words>110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Съемка на высокоскоростную камеру мыльных пузырей и спичек</vt:lpstr>
      <vt:lpstr>Цели:</vt:lpstr>
      <vt:lpstr>Этапы выполнения:</vt:lpstr>
      <vt:lpstr>Итоги: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Съемка на высокоскоростную камеру мыльных пузырей и спичек</dc:title>
  <dc:creator>Генри</dc:creator>
  <cp:lastModifiedBy>Генри</cp:lastModifiedBy>
  <cp:revision>12</cp:revision>
  <dcterms:created xsi:type="dcterms:W3CDTF">2013-05-20T09:00:27Z</dcterms:created>
  <dcterms:modified xsi:type="dcterms:W3CDTF">2013-05-23T11:46:28Z</dcterms:modified>
</cp:coreProperties>
</file>