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918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163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288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227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578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399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734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887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366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542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252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371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«Танцующий» мост.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Автоколебание.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228184" y="6021288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 err="1" smtClean="0"/>
              <a:t>Булдаков</a:t>
            </a:r>
            <a:r>
              <a:rPr lang="ru-RU" sz="1600" dirty="0" smtClean="0"/>
              <a:t> Павел Юрьевич</a:t>
            </a:r>
          </a:p>
          <a:p>
            <a:r>
              <a:rPr lang="ru-RU" sz="1600" dirty="0" smtClean="0"/>
              <a:t>         Группа 13604/1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17831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1143000"/>
          </a:xfrm>
        </p:spPr>
        <p:txBody>
          <a:bodyPr/>
          <a:lstStyle/>
          <a:p>
            <a:r>
              <a:rPr lang="ru-RU" dirty="0" smtClean="0"/>
              <a:t>Волгоградский мост</a:t>
            </a:r>
            <a:endParaRPr lang="ru-RU" dirty="0"/>
          </a:p>
        </p:txBody>
      </p:sp>
      <p:pic>
        <p:nvPicPr>
          <p:cNvPr id="1026" name="Picture 2" descr="C:\Users\Pavel\Desktop\fig_ft_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124744"/>
            <a:ext cx="4041775" cy="2160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22093"/>
            <a:ext cx="5040560" cy="31989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/>
              <a:t> </a:t>
            </a:r>
            <a:r>
              <a:rPr lang="ru-RU" sz="1600" dirty="0" smtClean="0"/>
              <a:t> Волгоградский мост общей длиной около 1260 м представляет собой балочную конструкцию не менее чем из 12 пролетов, 9 из которых хотя бы частично находятся в створе реки . Длина каждого из них превышает 100 м или близка к этой величине. Верхнее строение моста – металлическое, на опорах находится ортотропная плита, состоящая из плоских стальных листов и объединенных с ними ребер жесткости облегченной конструкции с толщиной стенок 10 – 12 мм. Ширина асфальтобетонного полотна, уложенного на верхнее строение составляет 16 м.</a:t>
            </a:r>
            <a:endParaRPr lang="ru-RU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4987889" y="4437112"/>
            <a:ext cx="403244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  </a:t>
            </a:r>
            <a:r>
              <a:rPr lang="ru-RU" sz="1600" dirty="0"/>
              <a:t>20 мая 2010 года в 18:40 по московскому времени было перекрыто автомобильное движение по новому мосту через реку Волгу в городе Волгограде, так как начались колебания пролетов моста, размах которых достиг почти одного </a:t>
            </a:r>
            <a:r>
              <a:rPr lang="ru-RU" sz="1600" dirty="0" smtClean="0"/>
              <a:t>метра. Частота </a:t>
            </a:r>
            <a:r>
              <a:rPr lang="ru-RU" sz="1600" dirty="0"/>
              <a:t>колебаний была порядка ν ~ 0.5 Гц. </a:t>
            </a:r>
          </a:p>
        </p:txBody>
      </p:sp>
      <p:pic>
        <p:nvPicPr>
          <p:cNvPr id="1027" name="Picture 3" descr="C:\Users\Pavel\Desktop\155580_photo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106185"/>
            <a:ext cx="4176464" cy="2539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293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053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  </a:t>
            </a:r>
            <a:r>
              <a:rPr lang="ru-RU" sz="1600" dirty="0" smtClean="0"/>
              <a:t>Основной причиной, вызвавшей данный инцидент, является автоколебание , а точнее говоря </a:t>
            </a:r>
            <a:r>
              <a:rPr lang="ru-RU" sz="1600" dirty="0" err="1" smtClean="0"/>
              <a:t>срывной</a:t>
            </a:r>
            <a:r>
              <a:rPr lang="ru-RU" sz="1600" dirty="0" smtClean="0"/>
              <a:t> флаттер.</a:t>
            </a:r>
          </a:p>
          <a:p>
            <a:r>
              <a:rPr lang="ru-RU" sz="1600" dirty="0" smtClean="0"/>
              <a:t>Автоколебания — незатухающие колебания в диссипативной динамической системе с нелинейной обратной связью, поддерживающиеся за счёт энергии постоянного, то есть </a:t>
            </a:r>
            <a:r>
              <a:rPr lang="ru-RU" sz="1600" i="1" dirty="0" smtClean="0"/>
              <a:t>непериодического</a:t>
            </a:r>
            <a:r>
              <a:rPr lang="ru-RU" sz="1600" dirty="0" smtClean="0"/>
              <a:t> внешнего воздействия.</a:t>
            </a:r>
          </a:p>
          <a:p>
            <a:r>
              <a:rPr lang="ru-RU" sz="1600" dirty="0" smtClean="0"/>
              <a:t>Автоколебания отличаются от </a:t>
            </a:r>
            <a:r>
              <a:rPr lang="ru-RU" sz="1600" i="1" dirty="0" smtClean="0"/>
              <a:t>вынужденных колебаний</a:t>
            </a:r>
            <a:r>
              <a:rPr lang="ru-RU" sz="1600" dirty="0" smtClean="0"/>
              <a:t> тем, что последние вызваны </a:t>
            </a:r>
            <a:r>
              <a:rPr lang="ru-RU" sz="1600" i="1" dirty="0" smtClean="0"/>
              <a:t>периодическим</a:t>
            </a:r>
            <a:r>
              <a:rPr lang="ru-RU" sz="1600" dirty="0" smtClean="0"/>
              <a:t> внешним воздействием и происходят с частотой этого воздействия, в то время как возникновение автоколебаний и их частота определяются внутренними свойствами самой автоколебательной системы.</a:t>
            </a:r>
          </a:p>
          <a:p>
            <a:pPr marL="0" indent="0">
              <a:buNone/>
            </a:pPr>
            <a:r>
              <a:rPr lang="ru-RU" sz="1600" dirty="0" smtClean="0"/>
              <a:t>В данном случае постоянным внешним воздействием являлся ветер, дующий вдоль реки со скоростью 15 – 17 м/с .</a:t>
            </a:r>
          </a:p>
          <a:p>
            <a:pPr marL="0" indent="0">
              <a:buNone/>
            </a:pPr>
            <a:endParaRPr lang="ru-RU" sz="1600" dirty="0"/>
          </a:p>
        </p:txBody>
      </p:sp>
      <p:pic>
        <p:nvPicPr>
          <p:cNvPr id="2050" name="Picture 2" descr="C:\Users\Pavel\Desktop\fig_ft_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065" y="4072033"/>
            <a:ext cx="3240360" cy="2428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Pavel\Desktop\fig_ft_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1" y="3931862"/>
            <a:ext cx="3621955" cy="270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29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ru-RU" dirty="0" smtClean="0"/>
              <a:t>Причина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229600" cy="4525963"/>
          </a:xfrm>
        </p:spPr>
        <p:txBody>
          <a:bodyPr>
            <a:normAutofit/>
          </a:bodyPr>
          <a:lstStyle/>
          <a:p>
            <a:r>
              <a:rPr lang="ru-RU" sz="1600" dirty="0" smtClean="0"/>
              <a:t>Флаттер – это автоколебания твердого тела или системы механически связанных между собой твердых тел в потоке сплошной среды, то есть жидкости или газа, вместе с этой средой. Этим флаттер отличается от других видов автоколебаний, происходящих в сплошных средах, при которых твердые тела остаются неподвижными, по крайней мере, на начальной стадии и в теоретических моделях этих процессов. Как у любого автоколебательного процесса, у флаттера должен иметься механизм положительной обратной связи, который обеспечивает перекачку энергии к нему из окружающей среды.</a:t>
            </a:r>
          </a:p>
          <a:p>
            <a:pPr marL="0" indent="0">
              <a:buNone/>
            </a:pPr>
            <a:endParaRPr lang="ru-RU" sz="16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726151"/>
              </p:ext>
            </p:extLst>
          </p:nvPr>
        </p:nvGraphicFramePr>
        <p:xfrm>
          <a:off x="103745" y="2426749"/>
          <a:ext cx="8568953" cy="3744416"/>
        </p:xfrm>
        <a:graphic>
          <a:graphicData uri="http://schemas.openxmlformats.org/drawingml/2006/table">
            <a:tbl>
              <a:tblPr/>
              <a:tblGrid>
                <a:gridCol w="8568953"/>
              </a:tblGrid>
              <a:tr h="2859214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effectLst/>
                        </a:rPr>
                        <a:t>Для </a:t>
                      </a:r>
                      <a:r>
                        <a:rPr lang="ru-RU" sz="1600" dirty="0">
                          <a:effectLst/>
                        </a:rPr>
                        <a:t>появления и развития </a:t>
                      </a:r>
                      <a:r>
                        <a:rPr lang="ru-RU" sz="1600" dirty="0" err="1">
                          <a:effectLst/>
                        </a:rPr>
                        <a:t>срывного</a:t>
                      </a:r>
                      <a:r>
                        <a:rPr lang="ru-RU" sz="1600" dirty="0">
                          <a:effectLst/>
                        </a:rPr>
                        <a:t> флаттера, возникающего на плохообтекаемых телах, вязкость потока имеет принципиальное значение. Именно вследствие действия вязкости в потоке за такими телами возникают периодические структуры вихрей, называемые дорожками Кармана в честь выдающегося аэродинамика XX века Теодора фон </a:t>
                      </a:r>
                      <a:r>
                        <a:rPr lang="ru-RU" sz="1600" dirty="0" smtClean="0">
                          <a:effectLst/>
                        </a:rPr>
                        <a:t>Кармана. </a:t>
                      </a:r>
                      <a:r>
                        <a:rPr lang="ru-RU" sz="1600" dirty="0">
                          <a:effectLst/>
                        </a:rPr>
                        <a:t>Сами дорожки Кармана с помощью простых методов визуализации, а иногда, даже и без них, можно наблюдать практически за любой преградой, возникающей на пути потока, как воздуха, так и </a:t>
                      </a:r>
                      <a:r>
                        <a:rPr lang="ru-RU" sz="1600" dirty="0" smtClean="0">
                          <a:effectLst/>
                        </a:rPr>
                        <a:t>воды.</a:t>
                      </a:r>
                      <a:endParaRPr lang="ru-RU" sz="1600" dirty="0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5202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/>
                      </a:r>
                      <a:br>
                        <a:rPr lang="ru-RU" dirty="0"/>
                      </a:br>
                      <a:endParaRPr lang="ru-RU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073" name="Picture 1" descr="C:\Users\Pavel\Desktop\fig_ft_0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653136"/>
            <a:ext cx="4392487" cy="2169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684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проблемы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 smtClean="0"/>
              <a:t>Для устранения проблемы «танцующего» моста были установлены 3 демпфера в тех пролетах, где происходили колебания .Гасители колебаний представляют собой груз на пружинах и неподвижной платформе, позволяющей избежать прогибов конструкции. Демпфер, обладающий собственной частотой колебаний, отличной от колебаний моста, реагирует на малейшие колебания мостового сооружения и гасит их. Конструкция для гашения колебаний, общим весом более 20 тонн, способна работать как в автоматическом, так и в механическом режимах, например, при отключении электричества.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pic>
        <p:nvPicPr>
          <p:cNvPr id="4098" name="Picture 2" descr="C:\Users\Pavel\Desktop\49095025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501008"/>
            <a:ext cx="5462466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205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</TotalTime>
  <Words>275</Words>
  <Application>Microsoft Office PowerPoint</Application>
  <PresentationFormat>Экран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«Танцующий» мост.</vt:lpstr>
      <vt:lpstr>Волгоградский мост</vt:lpstr>
      <vt:lpstr>Причина</vt:lpstr>
      <vt:lpstr>Причина</vt:lpstr>
      <vt:lpstr>Решение проблемы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Pavel</dc:creator>
  <cp:lastModifiedBy>Pavel</cp:lastModifiedBy>
  <cp:revision>14</cp:revision>
  <dcterms:created xsi:type="dcterms:W3CDTF">2013-11-04T20:42:53Z</dcterms:created>
  <dcterms:modified xsi:type="dcterms:W3CDTF">2013-12-16T17:40:10Z</dcterms:modified>
</cp:coreProperties>
</file>