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08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51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76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6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3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7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2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7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1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62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6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D31B2-3915-4EBC-B0BA-7EE0D564BEB0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D0792-6CFF-4BD3-ADA9-CBCE1B622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Моделирование системы связанных частиц – мокрых агломератов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00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Проведение опытов по определению сил взаимодействия системы связанных частиц и определение тангенсальных составляющих сил взаимодействия системы из двух и более частиц связанных жидкостными мостиками</a:t>
            </a:r>
          </a:p>
          <a:p>
            <a:r>
              <a:rPr lang="ru-RU" dirty="0" smtClean="0"/>
              <a:t>Моделирование упомянутой системы и сравнение результатов с опытными данными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90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687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Моделирование системы связанных частиц – мокрых агломератов</vt:lpstr>
      <vt:lpstr>Цели работы: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системы связанных частиц – мокрых агломератов</dc:title>
  <dc:creator>Arkadiy Kr</dc:creator>
  <cp:lastModifiedBy>Arkadiy Kr</cp:lastModifiedBy>
  <cp:revision>2</cp:revision>
  <dcterms:created xsi:type="dcterms:W3CDTF">2013-06-11T11:10:14Z</dcterms:created>
  <dcterms:modified xsi:type="dcterms:W3CDTF">2013-06-11T11:29:38Z</dcterms:modified>
</cp:coreProperties>
</file>