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20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14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7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5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5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90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91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79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68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2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3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0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4819" y="2204864"/>
            <a:ext cx="7175351" cy="1793167"/>
          </a:xfrm>
          <a:noFill/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Моделирование процесса откола высокомодульных включений при взрывном способе отбойки кимберлитов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2429" y="5517232"/>
            <a:ext cx="5637010" cy="88211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Студент: Голубчиков А.Н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Руководитель: Боровиков В.А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2609850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795" y="5673037"/>
            <a:ext cx="19050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95" y="30294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Постановка 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132348" cy="2088232"/>
          </a:xfrm>
        </p:spPr>
      </p:pic>
      <p:pic>
        <p:nvPicPr>
          <p:cNvPr id="1026" name="Picture 2" descr="D:\Картинки\шпу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90565"/>
            <a:ext cx="1800200" cy="216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\Шпур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90565"/>
            <a:ext cx="4397042" cy="184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71715"/>
            <a:ext cx="4248472" cy="418103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836712"/>
            <a:ext cx="3384376" cy="465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24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частиц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010025"/>
          </a:xfrm>
        </p:spPr>
      </p:pic>
    </p:spTree>
    <p:extLst>
      <p:ext uri="{BB962C8B-B14F-4D97-AF65-F5344CB8AC3E}">
        <p14:creationId xmlns:p14="http://schemas.microsoft.com/office/powerpoint/2010/main" val="149617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8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27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Моделирование процесса откола высокомодульных включений при взрывном способе отбойки кимберлитов</vt:lpstr>
      <vt:lpstr>Постановка задачи:</vt:lpstr>
      <vt:lpstr>Презентация PowerPoint</vt:lpstr>
      <vt:lpstr>Динамика частиц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Бро</dc:creator>
  <cp:lastModifiedBy>ASUS</cp:lastModifiedBy>
  <cp:revision>12</cp:revision>
  <dcterms:created xsi:type="dcterms:W3CDTF">2012-11-29T20:37:15Z</dcterms:created>
  <dcterms:modified xsi:type="dcterms:W3CDTF">2013-10-11T09:24:33Z</dcterms:modified>
</cp:coreProperties>
</file>