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5" autoAdjust="0"/>
    <p:restoredTop sz="94660"/>
  </p:normalViewPr>
  <p:slideViewPr>
    <p:cSldViewPr>
      <p:cViewPr varScale="1">
        <p:scale>
          <a:sx n="68" d="100"/>
          <a:sy n="68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6DDFE-91ED-4779-93F9-0FA07DF774A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6D026-BEF2-4659-A19E-5DA0F12BE1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6DDFE-91ED-4779-93F9-0FA07DF774A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6D026-BEF2-4659-A19E-5DA0F12BE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6DDFE-91ED-4779-93F9-0FA07DF774A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6D026-BEF2-4659-A19E-5DA0F12BE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6DDFE-91ED-4779-93F9-0FA07DF774A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6D026-BEF2-4659-A19E-5DA0F12BE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6DDFE-91ED-4779-93F9-0FA07DF774A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6D026-BEF2-4659-A19E-5DA0F12BE1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6DDFE-91ED-4779-93F9-0FA07DF774A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6D026-BEF2-4659-A19E-5DA0F12BE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6DDFE-91ED-4779-93F9-0FA07DF774A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6D026-BEF2-4659-A19E-5DA0F12BE1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6DDFE-91ED-4779-93F9-0FA07DF774A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6D026-BEF2-4659-A19E-5DA0F12BE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6DDFE-91ED-4779-93F9-0FA07DF774A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6D026-BEF2-4659-A19E-5DA0F12BE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6DDFE-91ED-4779-93F9-0FA07DF774A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6D026-BEF2-4659-A19E-5DA0F12BE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246DDFE-91ED-4779-93F9-0FA07DF774A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316D026-BEF2-4659-A19E-5DA0F12BE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246DDFE-91ED-4779-93F9-0FA07DF774A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316D026-BEF2-4659-A19E-5DA0F12BE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772400" cy="150876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+mj-lt"/>
              </a:rPr>
              <a:t>Газ Брауна</a:t>
            </a:r>
            <a:endParaRPr lang="ru-RU" sz="60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332656"/>
            <a:ext cx="7772400" cy="4572000"/>
          </a:xfrm>
        </p:spPr>
        <p:txBody>
          <a:bodyPr/>
          <a:lstStyle/>
          <a:p>
            <a:r>
              <a:rPr lang="ru-RU" dirty="0" smtClean="0"/>
              <a:t>Сгорание топлива в двигателе внутренного сгорания происходит неэффективно (40% - 60%)</a:t>
            </a:r>
          </a:p>
          <a:p>
            <a:r>
              <a:rPr lang="ru-RU" dirty="0" smtClean="0"/>
              <a:t>КПД 20%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3" descr="automaster_ustroistvo_dvigatel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636912"/>
            <a:ext cx="47625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4320480" cy="55446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1960-е году американский инженер Уильям Роудс (William Rhodes) якобы открыл «новую форму» воды, коммерциализированную Юллом Брауном, болгарским физиком. «Брауновский газ», то есть фактически смесь кислорода и водорода, получается в аппарате электролиза воды</a:t>
            </a:r>
            <a:endParaRPr lang="ru-RU" dirty="0"/>
          </a:p>
        </p:txBody>
      </p:sp>
      <p:pic>
        <p:nvPicPr>
          <p:cNvPr id="4" name="Picture 3" descr="DSC024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980728"/>
            <a:ext cx="3813888" cy="5085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Content Placeholder 3" descr="braun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3933056"/>
            <a:ext cx="1967855" cy="2658858"/>
          </a:xfrm>
        </p:spPr>
      </p:pic>
      <p:pic>
        <p:nvPicPr>
          <p:cNvPr id="5" name="Picture 4" descr="brau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08236" y="4437112"/>
            <a:ext cx="5912236" cy="17281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5616" y="476672"/>
            <a:ext cx="7200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Генератор газа Брауна (этот газ еще называют: коричневый газ, HHO газ, водяной газ, гидроген, ди-гидроксид, гидроксид, зеленый газ, клейн газа, оксигидроген) предназначен для выработки газа, который используется для интенсификации процесса горения в двигателях внутреннего сгорания.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Content Placeholder 3" descr="Безымянны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88640"/>
            <a:ext cx="7186962" cy="64605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Content Placeholder 3" descr="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0"/>
            <a:ext cx="7200800" cy="6867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0"/>
            <a:ext cx="7772400" cy="45720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результате сгорания газа появляется сухой водяной пар, который очищает клапаны и поршни от нагара, улучшает теплообмен, а это, в свою очередь, увеличивает ресурсы двигателя. На выхлопе получается водяной пар и кислород, каждый литр воды при этом расширяется на 1800 литров горючего газа, который и толкает устройство вперед. Кислород при этом берется из воды, которая используется для получения газа.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3212976"/>
            <a:ext cx="7772400" cy="4572000"/>
          </a:xfrm>
        </p:spPr>
        <p:txBody>
          <a:bodyPr>
            <a:normAutofit/>
          </a:bodyPr>
          <a:lstStyle/>
          <a:p>
            <a:r>
              <a:rPr lang="ru-RU" dirty="0" smtClean="0"/>
              <a:t> Водородное отопление дома было разработано одной из компаний в Италии. Когда такая установка работает, она не производит никаких вредных выбросов. Таким образом, это экологически чистое, эффективное, бесшумное отопление дома.</a:t>
            </a:r>
            <a:endParaRPr lang="ru-RU" dirty="0"/>
          </a:p>
        </p:txBody>
      </p:sp>
      <p:pic>
        <p:nvPicPr>
          <p:cNvPr id="4" name="Picture 3" descr="vodopod1-700x2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1" y="476672"/>
            <a:ext cx="7289791" cy="25305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15148</TotalTime>
  <Words>217</Words>
  <Application>Microsoft Office PowerPoint</Application>
  <PresentationFormat>On-screen Show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</dc:creator>
  <cp:lastModifiedBy>max</cp:lastModifiedBy>
  <cp:revision>173</cp:revision>
  <dcterms:created xsi:type="dcterms:W3CDTF">2014-12-25T22:47:37Z</dcterms:created>
  <dcterms:modified xsi:type="dcterms:W3CDTF">2015-01-22T10:12:11Z</dcterms:modified>
</cp:coreProperties>
</file>